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412" r:id="rId5"/>
    <p:sldId id="762" r:id="rId6"/>
    <p:sldId id="811" r:id="rId7"/>
    <p:sldId id="812" r:id="rId8"/>
    <p:sldId id="814" r:id="rId9"/>
    <p:sldId id="897" r:id="rId10"/>
    <p:sldId id="898" r:id="rId11"/>
    <p:sldId id="817" r:id="rId12"/>
    <p:sldId id="860" r:id="rId13"/>
    <p:sldId id="863" r:id="rId14"/>
    <p:sldId id="810" r:id="rId15"/>
    <p:sldId id="888" r:id="rId16"/>
    <p:sldId id="890" r:id="rId17"/>
    <p:sldId id="889" r:id="rId18"/>
    <p:sldId id="891" r:id="rId19"/>
    <p:sldId id="892" r:id="rId20"/>
    <p:sldId id="893" r:id="rId21"/>
    <p:sldId id="894" r:id="rId22"/>
    <p:sldId id="895" r:id="rId23"/>
    <p:sldId id="899" r:id="rId24"/>
    <p:sldId id="900" r:id="rId25"/>
    <p:sldId id="901" r:id="rId26"/>
    <p:sldId id="902" r:id="rId27"/>
    <p:sldId id="865" r:id="rId28"/>
    <p:sldId id="903" r:id="rId29"/>
    <p:sldId id="826" r:id="rId30"/>
    <p:sldId id="866" r:id="rId31"/>
    <p:sldId id="831" r:id="rId32"/>
    <p:sldId id="868" r:id="rId33"/>
    <p:sldId id="840" r:id="rId34"/>
    <p:sldId id="869" r:id="rId35"/>
    <p:sldId id="870" r:id="rId36"/>
    <p:sldId id="871" r:id="rId37"/>
    <p:sldId id="833" r:id="rId38"/>
    <p:sldId id="834" r:id="rId39"/>
    <p:sldId id="883" r:id="rId40"/>
    <p:sldId id="885" r:id="rId41"/>
    <p:sldId id="886" r:id="rId42"/>
    <p:sldId id="874" r:id="rId43"/>
    <p:sldId id="887" r:id="rId44"/>
    <p:sldId id="875" r:id="rId45"/>
    <p:sldId id="882" r:id="rId46"/>
  </p:sldIdLst>
  <p:sldSz cx="9144000" cy="6858000" type="screen4x3"/>
  <p:notesSz cx="6711950" cy="98440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6600"/>
    <a:srgbClr val="FF0000"/>
    <a:srgbClr val="0095D9"/>
    <a:srgbClr val="FF7C80"/>
    <a:srgbClr val="FFFFFF"/>
    <a:srgbClr val="FFFFCC"/>
    <a:srgbClr val="CCECFF"/>
    <a:srgbClr val="8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767B5-4358-455F-B86D-72DDDF8B2795}" v="2" dt="2025-07-01T05:35:18.203"/>
    <p1510:client id="{C8CDBF1E-58E2-4C17-9F98-E89C0B7B3F37}" v="3" dt="2025-07-01T06:37:48.02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齊藤 寛人_米子学生" userId="S::22070@yonago.kosen-ac.jp::afab6578-5f27-4915-b6c3-27a4fa1d1087" providerId="AD" clId="Web-{B0C7857E-300C-4D0B-A986-8354E7BAEC13}"/>
    <pc:docChg chg="modSld">
      <pc:chgData name="齊藤 寛人_米子学生" userId="S::22070@yonago.kosen-ac.jp::afab6578-5f27-4915-b6c3-27a4fa1d1087" providerId="AD" clId="Web-{B0C7857E-300C-4D0B-A986-8354E7BAEC13}" dt="2025-05-16T05:43:31.894" v="1"/>
      <pc:docMkLst>
        <pc:docMk/>
      </pc:docMkLst>
      <pc:sldChg chg="modSp">
        <pc:chgData name="齊藤 寛人_米子学生" userId="S::22070@yonago.kosen-ac.jp::afab6578-5f27-4915-b6c3-27a4fa1d1087" providerId="AD" clId="Web-{B0C7857E-300C-4D0B-A986-8354E7BAEC13}" dt="2025-05-16T05:43:31.894" v="1"/>
        <pc:sldMkLst>
          <pc:docMk/>
          <pc:sldMk cId="419671469" sldId="889"/>
        </pc:sldMkLst>
      </pc:sldChg>
    </pc:docChg>
  </pc:docChgLst>
  <pc:docChgLst>
    <pc:chgData name="山岡 茂治（未来の大人）" userId="b9335032-d85e-43b2-a4da-4ad5f6834f02" providerId="ADAL" clId="{14F915EB-FE0A-4913-9717-7FEB4189B40F}"/>
    <pc:docChg chg="undo redo custSel addSld delSld modSld sldOrd modNotesMaster modHandout">
      <pc:chgData name="山岡 茂治（未来の大人）" userId="b9335032-d85e-43b2-a4da-4ad5f6834f02" providerId="ADAL" clId="{14F915EB-FE0A-4913-9717-7FEB4189B40F}" dt="2022-03-26T02:48:58.018" v="5530" actId="1076"/>
      <pc:docMkLst>
        <pc:docMk/>
      </pc:docMkLst>
      <pc:sldChg chg="modSp mod">
        <pc:chgData name="山岡 茂治（未来の大人）" userId="b9335032-d85e-43b2-a4da-4ad5f6834f02" providerId="ADAL" clId="{14F915EB-FE0A-4913-9717-7FEB4189B40F}" dt="2022-03-26T02:40:20.386" v="5525" actId="14100"/>
        <pc:sldMkLst>
          <pc:docMk/>
          <pc:sldMk cId="2273709398" sldId="412"/>
        </pc:sldMkLst>
      </pc:sldChg>
      <pc:sldChg chg="addSp delSp modSp mod">
        <pc:chgData name="山岡 茂治（未来の大人）" userId="b9335032-d85e-43b2-a4da-4ad5f6834f02" providerId="ADAL" clId="{14F915EB-FE0A-4913-9717-7FEB4189B40F}" dt="2022-03-25T21:34:04.786" v="2"/>
        <pc:sldMkLst>
          <pc:docMk/>
          <pc:sldMk cId="1333460853" sldId="811"/>
        </pc:sldMkLst>
      </pc:sldChg>
      <pc:sldChg chg="addSp delSp modSp mod">
        <pc:chgData name="山岡 茂治（未来の大人）" userId="b9335032-d85e-43b2-a4da-4ad5f6834f02" providerId="ADAL" clId="{14F915EB-FE0A-4913-9717-7FEB4189B40F}" dt="2022-03-25T21:38:43.453" v="153" actId="1076"/>
        <pc:sldMkLst>
          <pc:docMk/>
          <pc:sldMk cId="376452610" sldId="812"/>
        </pc:sldMkLst>
      </pc:sldChg>
      <pc:sldChg chg="addSp delSp modSp mod">
        <pc:chgData name="山岡 茂治（未来の大人）" userId="b9335032-d85e-43b2-a4da-4ad5f6834f02" providerId="ADAL" clId="{14F915EB-FE0A-4913-9717-7FEB4189B40F}" dt="2022-03-25T22:10:18.556" v="1282" actId="14100"/>
        <pc:sldMkLst>
          <pc:docMk/>
          <pc:sldMk cId="413901141" sldId="813"/>
        </pc:sldMkLst>
      </pc:sldChg>
      <pc:sldChg chg="addSp delSp modSp mod">
        <pc:chgData name="山岡 茂治（未来の大人）" userId="b9335032-d85e-43b2-a4da-4ad5f6834f02" providerId="ADAL" clId="{14F915EB-FE0A-4913-9717-7FEB4189B40F}" dt="2022-03-25T21:42:01.960" v="250" actId="1076"/>
        <pc:sldMkLst>
          <pc:docMk/>
          <pc:sldMk cId="42887831" sldId="814"/>
        </pc:sldMkLst>
      </pc:sldChg>
      <pc:sldChg chg="addSp delSp modSp mod">
        <pc:chgData name="山岡 茂治（未来の大人）" userId="b9335032-d85e-43b2-a4da-4ad5f6834f02" providerId="ADAL" clId="{14F915EB-FE0A-4913-9717-7FEB4189B40F}" dt="2022-03-25T22:11:23.680" v="1328"/>
        <pc:sldMkLst>
          <pc:docMk/>
          <pc:sldMk cId="3457578437" sldId="816"/>
        </pc:sldMkLst>
      </pc:sldChg>
      <pc:sldChg chg="addSp modSp mod">
        <pc:chgData name="山岡 茂治（未来の大人）" userId="b9335032-d85e-43b2-a4da-4ad5f6834f02" providerId="ADAL" clId="{14F915EB-FE0A-4913-9717-7FEB4189B40F}" dt="2022-03-25T22:15:05.983" v="1374" actId="14100"/>
        <pc:sldMkLst>
          <pc:docMk/>
          <pc:sldMk cId="2074672977" sldId="817"/>
        </pc:sldMkLst>
      </pc:sldChg>
      <pc:sldChg chg="del">
        <pc:chgData name="山岡 茂治（未来の大人）" userId="b9335032-d85e-43b2-a4da-4ad5f6834f02" providerId="ADAL" clId="{14F915EB-FE0A-4913-9717-7FEB4189B40F}" dt="2022-03-25T22:15:23.039" v="1375" actId="47"/>
        <pc:sldMkLst>
          <pc:docMk/>
          <pc:sldMk cId="311722439" sldId="824"/>
        </pc:sldMkLst>
      </pc:sldChg>
      <pc:sldChg chg="del">
        <pc:chgData name="山岡 茂治（未来の大人）" userId="b9335032-d85e-43b2-a4da-4ad5f6834f02" providerId="ADAL" clId="{14F915EB-FE0A-4913-9717-7FEB4189B40F}" dt="2022-03-25T22:15:23.039" v="1375" actId="47"/>
        <pc:sldMkLst>
          <pc:docMk/>
          <pc:sldMk cId="3310670001" sldId="825"/>
        </pc:sldMkLst>
      </pc:sldChg>
      <pc:sldChg chg="modSp del mod">
        <pc:chgData name="山岡 茂治（未来の大人）" userId="b9335032-d85e-43b2-a4da-4ad5f6834f02" providerId="ADAL" clId="{14F915EB-FE0A-4913-9717-7FEB4189B40F}" dt="2022-03-26T02:36:40.509" v="5463" actId="47"/>
        <pc:sldMkLst>
          <pc:docMk/>
          <pc:sldMk cId="387430498" sldId="827"/>
        </pc:sldMkLst>
      </pc:sldChg>
      <pc:sldChg chg="del">
        <pc:chgData name="山岡 茂治（未来の大人）" userId="b9335032-d85e-43b2-a4da-4ad5f6834f02" providerId="ADAL" clId="{14F915EB-FE0A-4913-9717-7FEB4189B40F}" dt="2022-03-26T02:35:33.732" v="5456" actId="47"/>
        <pc:sldMkLst>
          <pc:docMk/>
          <pc:sldMk cId="1572212494" sldId="828"/>
        </pc:sldMkLst>
      </pc:sldChg>
      <pc:sldChg chg="modSp mod">
        <pc:chgData name="山岡 茂治（未来の大人）" userId="b9335032-d85e-43b2-a4da-4ad5f6834f02" providerId="ADAL" clId="{14F915EB-FE0A-4913-9717-7FEB4189B40F}" dt="2022-03-26T02:36:51.578" v="5467" actId="20577"/>
        <pc:sldMkLst>
          <pc:docMk/>
          <pc:sldMk cId="2565700182" sldId="831"/>
        </pc:sldMkLst>
      </pc:sldChg>
      <pc:sldChg chg="del">
        <pc:chgData name="山岡 茂治（未来の大人）" userId="b9335032-d85e-43b2-a4da-4ad5f6834f02" providerId="ADAL" clId="{14F915EB-FE0A-4913-9717-7FEB4189B40F}" dt="2022-03-25T22:15:23.039" v="1375" actId="47"/>
        <pc:sldMkLst>
          <pc:docMk/>
          <pc:sldMk cId="2035029059" sldId="832"/>
        </pc:sldMkLst>
      </pc:sldChg>
      <pc:sldChg chg="addSp delSp modSp mod">
        <pc:chgData name="山岡 茂治（未来の大人）" userId="b9335032-d85e-43b2-a4da-4ad5f6834f02" providerId="ADAL" clId="{14F915EB-FE0A-4913-9717-7FEB4189B40F}" dt="2022-03-26T02:30:14.149" v="5246"/>
        <pc:sldMkLst>
          <pc:docMk/>
          <pc:sldMk cId="4251204747" sldId="833"/>
        </pc:sldMkLst>
      </pc:sldChg>
      <pc:sldChg chg="addSp delSp modSp mod">
        <pc:chgData name="山岡 茂治（未来の大人）" userId="b9335032-d85e-43b2-a4da-4ad5f6834f02" providerId="ADAL" clId="{14F915EB-FE0A-4913-9717-7FEB4189B40F}" dt="2022-03-26T00:51:54.002" v="3501" actId="207"/>
        <pc:sldMkLst>
          <pc:docMk/>
          <pc:sldMk cId="1424593190" sldId="834"/>
        </pc:sldMkLst>
      </pc:sldChg>
      <pc:sldChg chg="del">
        <pc:chgData name="山岡 茂治（未来の大人）" userId="b9335032-d85e-43b2-a4da-4ad5f6834f02" providerId="ADAL" clId="{14F915EB-FE0A-4913-9717-7FEB4189B40F}" dt="2022-03-26T02:21:23.416" v="4888" actId="47"/>
        <pc:sldMkLst>
          <pc:docMk/>
          <pc:sldMk cId="60515356" sldId="838"/>
        </pc:sldMkLst>
      </pc:sldChg>
      <pc:sldChg chg="del">
        <pc:chgData name="山岡 茂治（未来の大人）" userId="b9335032-d85e-43b2-a4da-4ad5f6834f02" providerId="ADAL" clId="{14F915EB-FE0A-4913-9717-7FEB4189B40F}" dt="2022-03-25T22:22:29.506" v="1560" actId="47"/>
        <pc:sldMkLst>
          <pc:docMk/>
          <pc:sldMk cId="1841769421" sldId="839"/>
        </pc:sldMkLst>
      </pc:sldChg>
      <pc:sldChg chg="addSp modSp mod">
        <pc:chgData name="山岡 茂治（未来の大人）" userId="b9335032-d85e-43b2-a4da-4ad5f6834f02" providerId="ADAL" clId="{14F915EB-FE0A-4913-9717-7FEB4189B40F}" dt="2022-03-26T02:35:59.161" v="5459" actId="20577"/>
        <pc:sldMkLst>
          <pc:docMk/>
          <pc:sldMk cId="343436397" sldId="840"/>
        </pc:sldMkLst>
      </pc:sldChg>
      <pc:sldChg chg="modSp mod">
        <pc:chgData name="山岡 茂治（未来の大人）" userId="b9335032-d85e-43b2-a4da-4ad5f6834f02" providerId="ADAL" clId="{14F915EB-FE0A-4913-9717-7FEB4189B40F}" dt="2022-03-26T02:48:58.018" v="5530" actId="1076"/>
        <pc:sldMkLst>
          <pc:docMk/>
          <pc:sldMk cId="1909680831" sldId="860"/>
        </pc:sldMkLst>
      </pc:sldChg>
      <pc:sldChg chg="modSp mod">
        <pc:chgData name="山岡 茂治（未来の大人）" userId="b9335032-d85e-43b2-a4da-4ad5f6834f02" providerId="ADAL" clId="{14F915EB-FE0A-4913-9717-7FEB4189B40F}" dt="2022-03-25T22:13:17.585" v="1346" actId="6549"/>
        <pc:sldMkLst>
          <pc:docMk/>
          <pc:sldMk cId="2074059268" sldId="863"/>
        </pc:sldMkLst>
      </pc:sldChg>
      <pc:sldChg chg="addSp modSp del">
        <pc:chgData name="山岡 茂治（未来の大人）" userId="b9335032-d85e-43b2-a4da-4ad5f6834f02" providerId="ADAL" clId="{14F915EB-FE0A-4913-9717-7FEB4189B40F}" dt="2022-03-26T02:35:54.607" v="5457" actId="47"/>
        <pc:sldMkLst>
          <pc:docMk/>
          <pc:sldMk cId="1032777782" sldId="867"/>
        </pc:sldMkLst>
      </pc:sldChg>
      <pc:sldChg chg="addSp modSp mod">
        <pc:chgData name="山岡 茂治（未来の大人）" userId="b9335032-d85e-43b2-a4da-4ad5f6834f02" providerId="ADAL" clId="{14F915EB-FE0A-4913-9717-7FEB4189B40F}" dt="2022-03-26T02:35:56.974" v="5458" actId="20577"/>
        <pc:sldMkLst>
          <pc:docMk/>
          <pc:sldMk cId="3205663310" sldId="868"/>
        </pc:sldMkLst>
      </pc:sldChg>
      <pc:sldChg chg="addSp modSp mod">
        <pc:chgData name="山岡 茂治（未来の大人）" userId="b9335032-d85e-43b2-a4da-4ad5f6834f02" providerId="ADAL" clId="{14F915EB-FE0A-4913-9717-7FEB4189B40F}" dt="2022-03-26T02:36:03.456" v="5460" actId="20577"/>
        <pc:sldMkLst>
          <pc:docMk/>
          <pc:sldMk cId="3563170251" sldId="869"/>
        </pc:sldMkLst>
      </pc:sldChg>
      <pc:sldChg chg="addSp delSp modSp mod">
        <pc:chgData name="山岡 茂治（未来の大人）" userId="b9335032-d85e-43b2-a4da-4ad5f6834f02" providerId="ADAL" clId="{14F915EB-FE0A-4913-9717-7FEB4189B40F}" dt="2022-03-26T02:36:05.531" v="5461" actId="20577"/>
        <pc:sldMkLst>
          <pc:docMk/>
          <pc:sldMk cId="417701492" sldId="870"/>
        </pc:sldMkLst>
      </pc:sldChg>
      <pc:sldChg chg="addSp modSp mod">
        <pc:chgData name="山岡 茂治（未来の大人）" userId="b9335032-d85e-43b2-a4da-4ad5f6834f02" providerId="ADAL" clId="{14F915EB-FE0A-4913-9717-7FEB4189B40F}" dt="2022-03-26T02:32:37.052" v="5402" actId="207"/>
        <pc:sldMkLst>
          <pc:docMk/>
          <pc:sldMk cId="442474656" sldId="871"/>
        </pc:sldMkLst>
      </pc:sldChg>
      <pc:sldChg chg="addSp modSp mod">
        <pc:chgData name="山岡 茂治（未来の大人）" userId="b9335032-d85e-43b2-a4da-4ad5f6834f02" providerId="ADAL" clId="{14F915EB-FE0A-4913-9717-7FEB4189B40F}" dt="2022-03-26T02:19:36.283" v="4858" actId="1076"/>
        <pc:sldMkLst>
          <pc:docMk/>
          <pc:sldMk cId="2930998445" sldId="874"/>
        </pc:sldMkLst>
      </pc:sldChg>
      <pc:sldChg chg="addSp delSp modSp mod">
        <pc:chgData name="山岡 茂治（未来の大人）" userId="b9335032-d85e-43b2-a4da-4ad5f6834f02" providerId="ADAL" clId="{14F915EB-FE0A-4913-9717-7FEB4189B40F}" dt="2022-03-26T02:20:45.943" v="4887" actId="1076"/>
        <pc:sldMkLst>
          <pc:docMk/>
          <pc:sldMk cId="2065788958" sldId="875"/>
        </pc:sldMkLst>
      </pc:sldChg>
      <pc:sldChg chg="del">
        <pc:chgData name="山岡 茂治（未来の大人）" userId="b9335032-d85e-43b2-a4da-4ad5f6834f02" providerId="ADAL" clId="{14F915EB-FE0A-4913-9717-7FEB4189B40F}" dt="2022-03-26T02:10:35.039" v="4729" actId="47"/>
        <pc:sldMkLst>
          <pc:docMk/>
          <pc:sldMk cId="1332159573" sldId="876"/>
        </pc:sldMkLst>
      </pc:sldChg>
      <pc:sldChg chg="del">
        <pc:chgData name="山岡 茂治（未来の大人）" userId="b9335032-d85e-43b2-a4da-4ad5f6834f02" providerId="ADAL" clId="{14F915EB-FE0A-4913-9717-7FEB4189B40F}" dt="2022-03-26T02:10:38.078" v="4730" actId="47"/>
        <pc:sldMkLst>
          <pc:docMk/>
          <pc:sldMk cId="1425133372" sldId="877"/>
        </pc:sldMkLst>
      </pc:sldChg>
      <pc:sldChg chg="del">
        <pc:chgData name="山岡 茂治（未来の大人）" userId="b9335032-d85e-43b2-a4da-4ad5f6834f02" providerId="ADAL" clId="{14F915EB-FE0A-4913-9717-7FEB4189B40F}" dt="2022-03-26T02:10:51.391" v="4732" actId="47"/>
        <pc:sldMkLst>
          <pc:docMk/>
          <pc:sldMk cId="2495953493" sldId="878"/>
        </pc:sldMkLst>
      </pc:sldChg>
      <pc:sldChg chg="del">
        <pc:chgData name="山岡 茂治（未来の大人）" userId="b9335032-d85e-43b2-a4da-4ad5f6834f02" providerId="ADAL" clId="{14F915EB-FE0A-4913-9717-7FEB4189B40F}" dt="2022-03-26T02:10:40.453" v="4731" actId="47"/>
        <pc:sldMkLst>
          <pc:docMk/>
          <pc:sldMk cId="3714280194" sldId="879"/>
        </pc:sldMkLst>
      </pc:sldChg>
      <pc:sldChg chg="del">
        <pc:chgData name="山岡 茂治（未来の大人）" userId="b9335032-d85e-43b2-a4da-4ad5f6834f02" providerId="ADAL" clId="{14F915EB-FE0A-4913-9717-7FEB4189B40F}" dt="2022-03-26T02:21:23.416" v="4888" actId="47"/>
        <pc:sldMkLst>
          <pc:docMk/>
          <pc:sldMk cId="2874530750" sldId="880"/>
        </pc:sldMkLst>
      </pc:sldChg>
      <pc:sldChg chg="del">
        <pc:chgData name="山岡 茂治（未来の大人）" userId="b9335032-d85e-43b2-a4da-4ad5f6834f02" providerId="ADAL" clId="{14F915EB-FE0A-4913-9717-7FEB4189B40F}" dt="2022-03-26T02:21:23.416" v="4888" actId="47"/>
        <pc:sldMkLst>
          <pc:docMk/>
          <pc:sldMk cId="416881223" sldId="881"/>
        </pc:sldMkLst>
      </pc:sldChg>
      <pc:sldChg chg="addSp delSp modSp add mod">
        <pc:chgData name="山岡 茂治（未来の大人）" userId="b9335032-d85e-43b2-a4da-4ad5f6834f02" providerId="ADAL" clId="{14F915EB-FE0A-4913-9717-7FEB4189B40F}" dt="2022-03-25T22:28:33.948" v="1922" actId="207"/>
        <pc:sldMkLst>
          <pc:docMk/>
          <pc:sldMk cId="345886912" sldId="882"/>
        </pc:sldMkLst>
      </pc:sldChg>
      <pc:sldChg chg="addSp delSp modSp add mod">
        <pc:chgData name="山岡 茂治（未来の大人）" userId="b9335032-d85e-43b2-a4da-4ad5f6834f02" providerId="ADAL" clId="{14F915EB-FE0A-4913-9717-7FEB4189B40F}" dt="2022-03-26T00:56:24.359" v="3822" actId="1076"/>
        <pc:sldMkLst>
          <pc:docMk/>
          <pc:sldMk cId="2856817727" sldId="883"/>
        </pc:sldMkLst>
      </pc:sldChg>
      <pc:sldChg chg="add del">
        <pc:chgData name="山岡 茂治（未来の大人）" userId="b9335032-d85e-43b2-a4da-4ad5f6834f02" providerId="ADAL" clId="{14F915EB-FE0A-4913-9717-7FEB4189B40F}" dt="2022-03-26T02:18:09.656" v="4802" actId="47"/>
        <pc:sldMkLst>
          <pc:docMk/>
          <pc:sldMk cId="1025587830" sldId="884"/>
        </pc:sldMkLst>
      </pc:sldChg>
      <pc:sldChg chg="modSp add mod">
        <pc:chgData name="山岡 茂治（未来の大人）" userId="b9335032-d85e-43b2-a4da-4ad5f6834f02" providerId="ADAL" clId="{14F915EB-FE0A-4913-9717-7FEB4189B40F}" dt="2022-03-26T02:07:48.144" v="4643"/>
        <pc:sldMkLst>
          <pc:docMk/>
          <pc:sldMk cId="2822227432" sldId="885"/>
        </pc:sldMkLst>
      </pc:sldChg>
      <pc:sldChg chg="modSp add mod">
        <pc:chgData name="山岡 茂治（未来の大人）" userId="b9335032-d85e-43b2-a4da-4ad5f6834f02" providerId="ADAL" clId="{14F915EB-FE0A-4913-9717-7FEB4189B40F}" dt="2022-03-26T02:09:19.855" v="4681" actId="207"/>
        <pc:sldMkLst>
          <pc:docMk/>
          <pc:sldMk cId="91477227" sldId="886"/>
        </pc:sldMkLst>
      </pc:sldChg>
      <pc:sldChg chg="modSp add mod ord">
        <pc:chgData name="山岡 茂治（未来の大人）" userId="b9335032-d85e-43b2-a4da-4ad5f6834f02" providerId="ADAL" clId="{14F915EB-FE0A-4913-9717-7FEB4189B40F}" dt="2022-03-26T02:10:12.043" v="4726"/>
        <pc:sldMkLst>
          <pc:docMk/>
          <pc:sldMk cId="1897832408" sldId="887"/>
        </pc:sldMkLst>
      </pc:sldChg>
    </pc:docChg>
  </pc:docChgLst>
  <pc:docChgLst>
    <pc:chgData name="広芳 大二朗_米子学生" userId="S::22138@yonago.kosen-ac.jp::d7a03737-a28b-4b11-bac2-a4d60a0f3f05" providerId="AD" clId="Web-{DD0DA323-569B-43BD-A93F-39C10685C891}"/>
    <pc:docChg chg="addSld">
      <pc:chgData name="広芳 大二朗_米子学生" userId="S::22138@yonago.kosen-ac.jp::d7a03737-a28b-4b11-bac2-a4d60a0f3f05" providerId="AD" clId="Web-{DD0DA323-569B-43BD-A93F-39C10685C891}" dt="2025-06-13T05:09:12.320" v="1"/>
      <pc:docMkLst>
        <pc:docMk/>
      </pc:docMkLst>
      <pc:sldChg chg="new">
        <pc:chgData name="広芳 大二朗_米子学生" userId="S::22138@yonago.kosen-ac.jp::d7a03737-a28b-4b11-bac2-a4d60a0f3f05" providerId="AD" clId="Web-{DD0DA323-569B-43BD-A93F-39C10685C891}" dt="2025-06-13T05:06:11.768" v="0"/>
        <pc:sldMkLst>
          <pc:docMk/>
          <pc:sldMk cId="4178234456" sldId="904"/>
        </pc:sldMkLst>
      </pc:sldChg>
      <pc:sldChg chg="new">
        <pc:chgData name="広芳 大二朗_米子学生" userId="S::22138@yonago.kosen-ac.jp::d7a03737-a28b-4b11-bac2-a4d60a0f3f05" providerId="AD" clId="Web-{DD0DA323-569B-43BD-A93F-39C10685C891}" dt="2025-06-13T05:09:12.320" v="1"/>
        <pc:sldMkLst>
          <pc:docMk/>
          <pc:sldMk cId="35310895" sldId="905"/>
        </pc:sldMkLst>
      </pc:sldChg>
    </pc:docChg>
  </pc:docChgLst>
  <pc:docChgLst>
    <pc:chgData name="石谷 大地_米子学生" userId="S::d20304@yonago.kosen-ac.jp::c2cf6ed3-6687-48a1-81e9-faeca7a78ab8" providerId="AD" clId="Web-{D5A03D73-68B9-4CB4-84BE-1F35804D9EAC}"/>
    <pc:docChg chg="modSld">
      <pc:chgData name="石谷 大地_米子学生" userId="S::d20304@yonago.kosen-ac.jp::c2cf6ed3-6687-48a1-81e9-faeca7a78ab8" providerId="AD" clId="Web-{D5A03D73-68B9-4CB4-84BE-1F35804D9EAC}" dt="2025-06-13T07:00:11.841" v="4" actId="1076"/>
      <pc:docMkLst>
        <pc:docMk/>
      </pc:docMkLst>
      <pc:sldChg chg="modSp">
        <pc:chgData name="石谷 大地_米子学生" userId="S::d20304@yonago.kosen-ac.jp::c2cf6ed3-6687-48a1-81e9-faeca7a78ab8" providerId="AD" clId="Web-{D5A03D73-68B9-4CB4-84BE-1F35804D9EAC}" dt="2025-06-13T07:00:11.841" v="4" actId="1076"/>
        <pc:sldMkLst>
          <pc:docMk/>
          <pc:sldMk cId="3644307400" sldId="826"/>
        </pc:sldMkLst>
        <pc:picChg chg="mod">
          <ac:chgData name="石谷 大地_米子学生" userId="S::d20304@yonago.kosen-ac.jp::c2cf6ed3-6687-48a1-81e9-faeca7a78ab8" providerId="AD" clId="Web-{D5A03D73-68B9-4CB4-84BE-1F35804D9EAC}" dt="2025-06-13T07:00:11.841" v="4" actId="1076"/>
          <ac:picMkLst>
            <pc:docMk/>
            <pc:sldMk cId="3644307400" sldId="826"/>
            <ac:picMk id="4" creationId="{EE6E5F73-CD36-4459-B28B-818A8EF59DD7}"/>
          </ac:picMkLst>
        </pc:picChg>
      </pc:sldChg>
      <pc:sldChg chg="modSp">
        <pc:chgData name="石谷 大地_米子学生" userId="S::d20304@yonago.kosen-ac.jp::c2cf6ed3-6687-48a1-81e9-faeca7a78ab8" providerId="AD" clId="Web-{D5A03D73-68B9-4CB4-84BE-1F35804D9EAC}" dt="2025-06-13T06:51:38.665" v="1" actId="1076"/>
        <pc:sldMkLst>
          <pc:docMk/>
          <pc:sldMk cId="2026908583" sldId="903"/>
        </pc:sldMkLst>
        <pc:picChg chg="mod">
          <ac:chgData name="石谷 大地_米子学生" userId="S::d20304@yonago.kosen-ac.jp::c2cf6ed3-6687-48a1-81e9-faeca7a78ab8" providerId="AD" clId="Web-{D5A03D73-68B9-4CB4-84BE-1F35804D9EAC}" dt="2025-06-13T06:51:38.665" v="1" actId="1076"/>
          <ac:picMkLst>
            <pc:docMk/>
            <pc:sldMk cId="2026908583" sldId="903"/>
            <ac:picMk id="7" creationId="{947B78CF-E755-48C0-91AB-3729BBEC2BCA}"/>
          </ac:picMkLst>
        </pc:picChg>
      </pc:sldChg>
    </pc:docChg>
  </pc:docChgLst>
  <pc:docChgLst>
    <pc:chgData name="湯原 陸斗_米子学生" userId="S::22194@yonago.kosen-ac.jp::6317c540-956f-4fbd-b44a-caee180390ca" providerId="AD" clId="Web-{53F991F4-496F-4AA5-BB0C-20EDFCF89832}"/>
    <pc:docChg chg="modSld">
      <pc:chgData name="湯原 陸斗_米子学生" userId="S::22194@yonago.kosen-ac.jp::6317c540-956f-4fbd-b44a-caee180390ca" providerId="AD" clId="Web-{53F991F4-496F-4AA5-BB0C-20EDFCF89832}" dt="2025-05-16T06:25:20.749" v="0" actId="1076"/>
      <pc:docMkLst>
        <pc:docMk/>
      </pc:docMkLst>
      <pc:sldChg chg="modSp">
        <pc:chgData name="湯原 陸斗_米子学生" userId="S::22194@yonago.kosen-ac.jp::6317c540-956f-4fbd-b44a-caee180390ca" providerId="AD" clId="Web-{53F991F4-496F-4AA5-BB0C-20EDFCF89832}" dt="2025-05-16T06:25:20.749" v="0" actId="1076"/>
        <pc:sldMkLst>
          <pc:docMk/>
          <pc:sldMk cId="553885604" sldId="899"/>
        </pc:sldMkLst>
      </pc:sldChg>
    </pc:docChg>
  </pc:docChgLst>
  <pc:docChgLst>
    <pc:chgData name="比留田 楓_米子学生" userId="420baf97-4e30-43da-af93-ddbe1e4a3ec7" providerId="ADAL" clId="{068767B5-4358-455F-B86D-72DDDF8B2795}"/>
    <pc:docChg chg="modSld sldOrd">
      <pc:chgData name="比留田 楓_米子学生" userId="420baf97-4e30-43da-af93-ddbe1e4a3ec7" providerId="ADAL" clId="{068767B5-4358-455F-B86D-72DDDF8B2795}" dt="2025-07-01T05:35:18.210" v="3"/>
      <pc:docMkLst>
        <pc:docMk/>
      </pc:docMkLst>
      <pc:sldChg chg="ord">
        <pc:chgData name="比留田 楓_米子学生" userId="420baf97-4e30-43da-af93-ddbe1e4a3ec7" providerId="ADAL" clId="{068767B5-4358-455F-B86D-72DDDF8B2795}" dt="2025-07-01T05:35:18.210" v="3"/>
        <pc:sldMkLst>
          <pc:docMk/>
          <pc:sldMk cId="42887831" sldId="814"/>
        </pc:sldMkLst>
      </pc:sldChg>
    </pc:docChg>
  </pc:docChgLst>
  <pc:docChgLst>
    <pc:chgData name="山岡 茂治" userId="3c2ed8e5-4c2f-493c-a822-f7c9cd7f0daa" providerId="ADAL" clId="{952D5F66-2917-40BA-9A9E-2520DAAFDC72}"/>
    <pc:docChg chg="modSld">
      <pc:chgData name="山岡 茂治" userId="3c2ed8e5-4c2f-493c-a822-f7c9cd7f0daa" providerId="ADAL" clId="{952D5F66-2917-40BA-9A9E-2520DAAFDC72}" dt="2018-12-12T08:10:48.232" v="23" actId="6549"/>
      <pc:docMkLst>
        <pc:docMk/>
      </pc:docMkLst>
      <pc:sldChg chg="modSp">
        <pc:chgData name="山岡 茂治" userId="3c2ed8e5-4c2f-493c-a822-f7c9cd7f0daa" providerId="ADAL" clId="{952D5F66-2917-40BA-9A9E-2520DAAFDC72}" dt="2018-12-12T08:10:48.232" v="23" actId="6549"/>
        <pc:sldMkLst>
          <pc:docMk/>
          <pc:sldMk cId="3631360001" sldId="774"/>
        </pc:sldMkLst>
      </pc:sldChg>
    </pc:docChg>
  </pc:docChgLst>
  <pc:docChgLst>
    <pc:chgData name="遠藤 颯聖_米子学生" userId="S::22029@yonago.kosen-ac.jp::1a5c149d-5bc9-45f7-a143-201e1f832e98" providerId="AD" clId="Web-{A8F34AB4-5D1E-4FCF-9889-F8155C4230F5}"/>
    <pc:docChg chg="modSld">
      <pc:chgData name="遠藤 颯聖_米子学生" userId="S::22029@yonago.kosen-ac.jp::1a5c149d-5bc9-45f7-a143-201e1f832e98" providerId="AD" clId="Web-{A8F34AB4-5D1E-4FCF-9889-F8155C4230F5}" dt="2025-06-13T06:43:04.218" v="0" actId="1076"/>
      <pc:docMkLst>
        <pc:docMk/>
      </pc:docMkLst>
      <pc:sldChg chg="modSp">
        <pc:chgData name="遠藤 颯聖_米子学生" userId="S::22029@yonago.kosen-ac.jp::1a5c149d-5bc9-45f7-a143-201e1f832e98" providerId="AD" clId="Web-{A8F34AB4-5D1E-4FCF-9889-F8155C4230F5}" dt="2025-06-13T06:43:04.218" v="0" actId="1076"/>
        <pc:sldMkLst>
          <pc:docMk/>
          <pc:sldMk cId="2458591055" sldId="865"/>
        </pc:sldMkLst>
        <pc:picChg chg="mod">
          <ac:chgData name="遠藤 颯聖_米子学生" userId="S::22029@yonago.kosen-ac.jp::1a5c149d-5bc9-45f7-a143-201e1f832e98" providerId="AD" clId="Web-{A8F34AB4-5D1E-4FCF-9889-F8155C4230F5}" dt="2025-06-13T06:43:04.218" v="0" actId="1076"/>
          <ac:picMkLst>
            <pc:docMk/>
            <pc:sldMk cId="2458591055" sldId="865"/>
            <ac:picMk id="3" creationId="{90C3EF73-CD3A-40CF-B042-B4F1538055FC}"/>
          </ac:picMkLst>
        </pc:picChg>
      </pc:sldChg>
    </pc:docChg>
  </pc:docChgLst>
  <pc:docChgLst>
    <pc:chgData name="広芳 大二朗_米子学生" userId="S::22138@yonago.kosen-ac.jp::d7a03737-a28b-4b11-bac2-a4d60a0f3f05" providerId="AD" clId="Web-{0A567023-743F-48FB-9425-12785A304C35}"/>
    <pc:docChg chg="modSld">
      <pc:chgData name="広芳 大二朗_米子学生" userId="S::22138@yonago.kosen-ac.jp::d7a03737-a28b-4b11-bac2-a4d60a0f3f05" providerId="AD" clId="Web-{0A567023-743F-48FB-9425-12785A304C35}" dt="2025-06-13T05:58:13.273" v="0"/>
      <pc:docMkLst>
        <pc:docMk/>
      </pc:docMkLst>
      <pc:sldChg chg="modSp">
        <pc:chgData name="広芳 大二朗_米子学生" userId="S::22138@yonago.kosen-ac.jp::d7a03737-a28b-4b11-bac2-a4d60a0f3f05" providerId="AD" clId="Web-{0A567023-743F-48FB-9425-12785A304C35}" dt="2025-06-13T05:58:13.273" v="0"/>
        <pc:sldMkLst>
          <pc:docMk/>
          <pc:sldMk cId="1870361773" sldId="894"/>
        </pc:sldMkLst>
        <pc:graphicFrameChg chg="modGraphic">
          <ac:chgData name="広芳 大二朗_米子学生" userId="S::22138@yonago.kosen-ac.jp::d7a03737-a28b-4b11-bac2-a4d60a0f3f05" providerId="AD" clId="Web-{0A567023-743F-48FB-9425-12785A304C35}" dt="2025-06-13T05:58:13.273" v="0"/>
          <ac:graphicFrameMkLst>
            <pc:docMk/>
            <pc:sldMk cId="1870361773" sldId="894"/>
            <ac:graphicFrameMk id="19" creationId="{228D92D5-EF71-4E86-8CF2-2F3317E2A208}"/>
          </ac:graphicFrameMkLst>
        </pc:graphicFrameChg>
      </pc:sldChg>
    </pc:docChg>
  </pc:docChgLst>
  <pc:docChgLst>
    <pc:chgData name="山岡 茂治（未来の大人）" userId="b9335032-d85e-43b2-a4da-4ad5f6834f02" providerId="ADAL" clId="{9A291606-1AA1-41B7-9892-68A7DCD20C6F}"/>
    <pc:docChg chg="custSel addSld delSld modSld sldOrd">
      <pc:chgData name="山岡 茂治（未来の大人）" userId="b9335032-d85e-43b2-a4da-4ad5f6834f02" providerId="ADAL" clId="{9A291606-1AA1-41B7-9892-68A7DCD20C6F}" dt="2022-03-26T11:20:42.699" v="36"/>
      <pc:docMkLst>
        <pc:docMk/>
      </pc:docMkLst>
      <pc:sldChg chg="modSp mod">
        <pc:chgData name="山岡 茂治（未来の大人）" userId="b9335032-d85e-43b2-a4da-4ad5f6834f02" providerId="ADAL" clId="{9A291606-1AA1-41B7-9892-68A7DCD20C6F}" dt="2022-03-26T10:37:02.764" v="16" actId="6549"/>
        <pc:sldMkLst>
          <pc:docMk/>
          <pc:sldMk cId="2273709398" sldId="412"/>
        </pc:sldMkLst>
      </pc:sldChg>
      <pc:sldChg chg="delSp mod">
        <pc:chgData name="山岡 茂治（未来の大人）" userId="b9335032-d85e-43b2-a4da-4ad5f6834f02" providerId="ADAL" clId="{9A291606-1AA1-41B7-9892-68A7DCD20C6F}" dt="2022-03-26T10:37:09.583" v="17" actId="478"/>
        <pc:sldMkLst>
          <pc:docMk/>
          <pc:sldMk cId="1333460853" sldId="811"/>
        </pc:sldMkLst>
      </pc:sldChg>
      <pc:sldChg chg="delSp mod">
        <pc:chgData name="山岡 茂治（未来の大人）" userId="b9335032-d85e-43b2-a4da-4ad5f6834f02" providerId="ADAL" clId="{9A291606-1AA1-41B7-9892-68A7DCD20C6F}" dt="2022-03-26T10:37:12.095" v="18" actId="478"/>
        <pc:sldMkLst>
          <pc:docMk/>
          <pc:sldMk cId="376452610" sldId="812"/>
        </pc:sldMkLst>
      </pc:sldChg>
      <pc:sldChg chg="del">
        <pc:chgData name="山岡 茂治（未来の大人）" userId="b9335032-d85e-43b2-a4da-4ad5f6834f02" providerId="ADAL" clId="{9A291606-1AA1-41B7-9892-68A7DCD20C6F}" dt="2022-03-26T10:39:41.732" v="28" actId="47"/>
        <pc:sldMkLst>
          <pc:docMk/>
          <pc:sldMk cId="413901141" sldId="813"/>
        </pc:sldMkLst>
      </pc:sldChg>
      <pc:sldChg chg="addSp delSp modSp mod">
        <pc:chgData name="山岡 茂治（未来の大人）" userId="b9335032-d85e-43b2-a4da-4ad5f6834f02" providerId="ADAL" clId="{9A291606-1AA1-41B7-9892-68A7DCD20C6F}" dt="2022-03-26T10:39:07.572" v="25"/>
        <pc:sldMkLst>
          <pc:docMk/>
          <pc:sldMk cId="42887831" sldId="814"/>
        </pc:sldMkLst>
      </pc:sldChg>
      <pc:sldChg chg="add del">
        <pc:chgData name="山岡 茂治（未来の大人）" userId="b9335032-d85e-43b2-a4da-4ad5f6834f02" providerId="ADAL" clId="{9A291606-1AA1-41B7-9892-68A7DCD20C6F}" dt="2022-03-26T10:39:11.372" v="26" actId="47"/>
        <pc:sldMkLst>
          <pc:docMk/>
          <pc:sldMk cId="1795476637" sldId="815"/>
        </pc:sldMkLst>
      </pc:sldChg>
      <pc:sldChg chg="del">
        <pc:chgData name="山岡 茂治（未来の大人）" userId="b9335032-d85e-43b2-a4da-4ad5f6834f02" providerId="ADAL" clId="{9A291606-1AA1-41B7-9892-68A7DCD20C6F}" dt="2022-03-26T10:39:41.732" v="28" actId="47"/>
        <pc:sldMkLst>
          <pc:docMk/>
          <pc:sldMk cId="3457578437" sldId="816"/>
        </pc:sldMkLst>
      </pc:sldChg>
      <pc:sldChg chg="del">
        <pc:chgData name="山岡 茂治（未来の大人）" userId="b9335032-d85e-43b2-a4da-4ad5f6834f02" providerId="ADAL" clId="{9A291606-1AA1-41B7-9892-68A7DCD20C6F}" dt="2022-03-26T11:20:35.539" v="32" actId="47"/>
        <pc:sldMkLst>
          <pc:docMk/>
          <pc:sldMk cId="2044524273" sldId="820"/>
        </pc:sldMkLst>
      </pc:sldChg>
      <pc:sldChg chg="del">
        <pc:chgData name="山岡 茂治（未来の大人）" userId="b9335032-d85e-43b2-a4da-4ad5f6834f02" providerId="ADAL" clId="{9A291606-1AA1-41B7-9892-68A7DCD20C6F}" dt="2022-03-26T11:20:35.539" v="32" actId="47"/>
        <pc:sldMkLst>
          <pc:docMk/>
          <pc:sldMk cId="3522348805" sldId="823"/>
        </pc:sldMkLst>
      </pc:sldChg>
      <pc:sldChg chg="delSp mod ord delAnim">
        <pc:chgData name="山岡 茂治（未来の大人）" userId="b9335032-d85e-43b2-a4da-4ad5f6834f02" providerId="ADAL" clId="{9A291606-1AA1-41B7-9892-68A7DCD20C6F}" dt="2022-03-26T11:20:42.699" v="36"/>
        <pc:sldMkLst>
          <pc:docMk/>
          <pc:sldMk cId="2458591055" sldId="865"/>
        </pc:sldMkLst>
      </pc:sldChg>
      <pc:sldChg chg="del">
        <pc:chgData name="山岡 茂治（未来の大人）" userId="b9335032-d85e-43b2-a4da-4ad5f6834f02" providerId="ADAL" clId="{9A291606-1AA1-41B7-9892-68A7DCD20C6F}" dt="2022-03-26T11:20:35.539" v="32" actId="47"/>
        <pc:sldMkLst>
          <pc:docMk/>
          <pc:sldMk cId="1771532967" sldId="872"/>
        </pc:sldMkLst>
      </pc:sldChg>
      <pc:sldChg chg="del">
        <pc:chgData name="山岡 茂治（未来の大人）" userId="b9335032-d85e-43b2-a4da-4ad5f6834f02" providerId="ADAL" clId="{9A291606-1AA1-41B7-9892-68A7DCD20C6F}" dt="2022-03-26T11:20:37.535" v="33" actId="47"/>
        <pc:sldMkLst>
          <pc:docMk/>
          <pc:sldMk cId="3065175699" sldId="873"/>
        </pc:sldMkLst>
      </pc:sldChg>
      <pc:sldChg chg="delSp mod">
        <pc:chgData name="山岡 茂治（未来の大人）" userId="b9335032-d85e-43b2-a4da-4ad5f6834f02" providerId="ADAL" clId="{9A291606-1AA1-41B7-9892-68A7DCD20C6F}" dt="2022-03-26T10:40:04.302" v="30" actId="478"/>
        <pc:sldMkLst>
          <pc:docMk/>
          <pc:sldMk cId="345886912" sldId="882"/>
        </pc:sldMkLst>
      </pc:sldChg>
      <pc:sldChg chg="del">
        <pc:chgData name="山岡 茂治（未来の大人）" userId="b9335032-d85e-43b2-a4da-4ad5f6834f02" providerId="ADAL" clId="{9A291606-1AA1-41B7-9892-68A7DCD20C6F}" dt="2022-03-26T11:20:41.184" v="34" actId="47"/>
        <pc:sldMkLst>
          <pc:docMk/>
          <pc:sldMk cId="948624536" sldId="896"/>
        </pc:sldMkLst>
      </pc:sldChg>
      <pc:sldChg chg="add">
        <pc:chgData name="山岡 茂治（未来の大人）" userId="b9335032-d85e-43b2-a4da-4ad5f6834f02" providerId="ADAL" clId="{9A291606-1AA1-41B7-9892-68A7DCD20C6F}" dt="2022-03-26T10:39:26.895" v="27"/>
        <pc:sldMkLst>
          <pc:docMk/>
          <pc:sldMk cId="2065388100" sldId="897"/>
        </pc:sldMkLst>
      </pc:sldChg>
      <pc:sldChg chg="add">
        <pc:chgData name="山岡 茂治（未来の大人）" userId="b9335032-d85e-43b2-a4da-4ad5f6834f02" providerId="ADAL" clId="{9A291606-1AA1-41B7-9892-68A7DCD20C6F}" dt="2022-03-26T10:39:26.895" v="27"/>
        <pc:sldMkLst>
          <pc:docMk/>
          <pc:sldMk cId="4015915676" sldId="898"/>
        </pc:sldMkLst>
      </pc:sldChg>
      <pc:sldChg chg="add">
        <pc:chgData name="山岡 茂治（未来の大人）" userId="b9335032-d85e-43b2-a4da-4ad5f6834f02" providerId="ADAL" clId="{9A291606-1AA1-41B7-9892-68A7DCD20C6F}" dt="2022-03-26T11:20:31.288" v="31"/>
        <pc:sldMkLst>
          <pc:docMk/>
          <pc:sldMk cId="553885604" sldId="899"/>
        </pc:sldMkLst>
      </pc:sldChg>
      <pc:sldChg chg="add">
        <pc:chgData name="山岡 茂治（未来の大人）" userId="b9335032-d85e-43b2-a4da-4ad5f6834f02" providerId="ADAL" clId="{9A291606-1AA1-41B7-9892-68A7DCD20C6F}" dt="2022-03-26T11:20:31.288" v="31"/>
        <pc:sldMkLst>
          <pc:docMk/>
          <pc:sldMk cId="2002574066" sldId="900"/>
        </pc:sldMkLst>
      </pc:sldChg>
      <pc:sldChg chg="add">
        <pc:chgData name="山岡 茂治（未来の大人）" userId="b9335032-d85e-43b2-a4da-4ad5f6834f02" providerId="ADAL" clId="{9A291606-1AA1-41B7-9892-68A7DCD20C6F}" dt="2022-03-26T11:20:31.288" v="31"/>
        <pc:sldMkLst>
          <pc:docMk/>
          <pc:sldMk cId="2870423471" sldId="901"/>
        </pc:sldMkLst>
      </pc:sldChg>
      <pc:sldChg chg="add">
        <pc:chgData name="山岡 茂治（未来の大人）" userId="b9335032-d85e-43b2-a4da-4ad5f6834f02" providerId="ADAL" clId="{9A291606-1AA1-41B7-9892-68A7DCD20C6F}" dt="2022-03-26T11:20:31.288" v="31"/>
        <pc:sldMkLst>
          <pc:docMk/>
          <pc:sldMk cId="2965964271" sldId="902"/>
        </pc:sldMkLst>
      </pc:sldChg>
      <pc:sldChg chg="add">
        <pc:chgData name="山岡 茂治（未来の大人）" userId="b9335032-d85e-43b2-a4da-4ad5f6834f02" providerId="ADAL" clId="{9A291606-1AA1-41B7-9892-68A7DCD20C6F}" dt="2022-03-26T11:20:31.288" v="31"/>
        <pc:sldMkLst>
          <pc:docMk/>
          <pc:sldMk cId="2026908583" sldId="903"/>
        </pc:sldMkLst>
      </pc:sldChg>
    </pc:docChg>
  </pc:docChgLst>
  <pc:docChgLst>
    <pc:chgData name="齊藤 寛人_米子学生" userId="S::22070@yonago.kosen-ac.jp::afab6578-5f27-4915-b6c3-27a4fa1d1087" providerId="AD" clId="Web-{F3B907A8-7380-438D-A582-BBF81DCA3338}"/>
    <pc:docChg chg="modSld">
      <pc:chgData name="齊藤 寛人_米子学生" userId="S::22070@yonago.kosen-ac.jp::afab6578-5f27-4915-b6c3-27a4fa1d1087" providerId="AD" clId="Web-{F3B907A8-7380-438D-A582-BBF81DCA3338}" dt="2025-05-16T06:41:29.259" v="4" actId="20577"/>
      <pc:docMkLst>
        <pc:docMk/>
      </pc:docMkLst>
      <pc:sldChg chg="modSp">
        <pc:chgData name="齊藤 寛人_米子学生" userId="S::22070@yonago.kosen-ac.jp::afab6578-5f27-4915-b6c3-27a4fa1d1087" providerId="AD" clId="Web-{F3B907A8-7380-438D-A582-BBF81DCA3338}" dt="2025-05-16T06:41:29.259" v="4" actId="20577"/>
        <pc:sldMkLst>
          <pc:docMk/>
          <pc:sldMk cId="553885604" sldId="899"/>
        </pc:sldMkLst>
      </pc:sldChg>
    </pc:docChg>
  </pc:docChgLst>
  <pc:docChgLst>
    <pc:chgData name="山岡 茂治" userId="3c2ed8e5-4c2f-493c-a822-f7c9cd7f0daa" providerId="ADAL" clId="{EE13674F-94FB-42F8-ABFB-13BB72AB281C}"/>
    <pc:docChg chg="undo custSel addSld delSld modSld">
      <pc:chgData name="山岡 茂治" userId="3c2ed8e5-4c2f-493c-a822-f7c9cd7f0daa" providerId="ADAL" clId="{EE13674F-94FB-42F8-ABFB-13BB72AB281C}" dt="2018-12-26T07:38:28.105" v="1760" actId="2696"/>
      <pc:docMkLst>
        <pc:docMk/>
      </pc:docMkLst>
      <pc:sldChg chg="modSp">
        <pc:chgData name="山岡 茂治" userId="3c2ed8e5-4c2f-493c-a822-f7c9cd7f0daa" providerId="ADAL" clId="{EE13674F-94FB-42F8-ABFB-13BB72AB281C}" dt="2018-12-26T06:07:26.026" v="3" actId="1076"/>
        <pc:sldMkLst>
          <pc:docMk/>
          <pc:sldMk cId="938759780" sldId="771"/>
        </pc:sldMkLst>
      </pc:sldChg>
      <pc:sldChg chg="addSp delSp modSp">
        <pc:chgData name="山岡 茂治" userId="3c2ed8e5-4c2f-493c-a822-f7c9cd7f0daa" providerId="ADAL" clId="{EE13674F-94FB-42F8-ABFB-13BB72AB281C}" dt="2018-12-26T06:50:02.412" v="523"/>
        <pc:sldMkLst>
          <pc:docMk/>
          <pc:sldMk cId="639895507" sldId="773"/>
        </pc:sldMkLst>
      </pc:sldChg>
      <pc:sldChg chg="addSp delSp modSp">
        <pc:chgData name="山岡 茂治" userId="3c2ed8e5-4c2f-493c-a822-f7c9cd7f0daa" providerId="ADAL" clId="{EE13674F-94FB-42F8-ABFB-13BB72AB281C}" dt="2018-12-26T06:45:08.052" v="415" actId="207"/>
        <pc:sldMkLst>
          <pc:docMk/>
          <pc:sldMk cId="1808933724" sldId="790"/>
        </pc:sldMkLst>
      </pc:sldChg>
      <pc:sldChg chg="modSp">
        <pc:chgData name="山岡 茂治" userId="3c2ed8e5-4c2f-493c-a822-f7c9cd7f0daa" providerId="ADAL" clId="{EE13674F-94FB-42F8-ABFB-13BB72AB281C}" dt="2018-12-26T07:12:49.891" v="964" actId="14100"/>
        <pc:sldMkLst>
          <pc:docMk/>
          <pc:sldMk cId="3288143554" sldId="794"/>
        </pc:sldMkLst>
      </pc:sldChg>
      <pc:sldChg chg="addSp delSp modSp">
        <pc:chgData name="山岡 茂治" userId="3c2ed8e5-4c2f-493c-a822-f7c9cd7f0daa" providerId="ADAL" clId="{EE13674F-94FB-42F8-ABFB-13BB72AB281C}" dt="2018-12-26T07:17:25.358" v="1287"/>
        <pc:sldMkLst>
          <pc:docMk/>
          <pc:sldMk cId="870383874" sldId="795"/>
        </pc:sldMkLst>
      </pc:sldChg>
      <pc:sldChg chg="delSp modSp">
        <pc:chgData name="山岡 茂治" userId="3c2ed8e5-4c2f-493c-a822-f7c9cd7f0daa" providerId="ADAL" clId="{EE13674F-94FB-42F8-ABFB-13BB72AB281C}" dt="2018-12-26T07:11:48.667" v="823" actId="1076"/>
        <pc:sldMkLst>
          <pc:docMk/>
          <pc:sldMk cId="2235149" sldId="796"/>
        </pc:sldMkLst>
      </pc:sldChg>
      <pc:sldChg chg="addSp delSp modSp">
        <pc:chgData name="山岡 茂治" userId="3c2ed8e5-4c2f-493c-a822-f7c9cd7f0daa" providerId="ADAL" clId="{EE13674F-94FB-42F8-ABFB-13BB72AB281C}" dt="2018-12-26T07:22:14.170" v="1712" actId="113"/>
        <pc:sldMkLst>
          <pc:docMk/>
          <pc:sldMk cId="1570986377" sldId="800"/>
        </pc:sldMkLst>
      </pc:sldChg>
      <pc:sldChg chg="addSp delSp modSp add">
        <pc:chgData name="山岡 茂治" userId="3c2ed8e5-4c2f-493c-a822-f7c9cd7f0daa" providerId="ADAL" clId="{EE13674F-94FB-42F8-ABFB-13BB72AB281C}" dt="2018-12-26T07:17:51.321" v="1302"/>
        <pc:sldMkLst>
          <pc:docMk/>
          <pc:sldMk cId="658777190" sldId="808"/>
        </pc:sldMkLst>
      </pc:sldChg>
      <pc:sldChg chg="addSp delSp modSp add">
        <pc:chgData name="山岡 茂治" userId="3c2ed8e5-4c2f-493c-a822-f7c9cd7f0daa" providerId="ADAL" clId="{EE13674F-94FB-42F8-ABFB-13BB72AB281C}" dt="2018-12-26T07:38:21.590" v="1759" actId="1076"/>
        <pc:sldMkLst>
          <pc:docMk/>
          <pc:sldMk cId="2156364863" sldId="809"/>
        </pc:sldMkLst>
      </pc:sldChg>
    </pc:docChg>
  </pc:docChgLst>
  <pc:docChgLst>
    <pc:chgData name="山岡 茂治" userId="3c2ed8e5-4c2f-493c-a822-f7c9cd7f0daa" providerId="ADAL" clId="{BFD2A7F9-4A63-46CF-9BC9-C3EA5298E559}"/>
    <pc:docChg chg="undo modSld modNotesMaster modHandout">
      <pc:chgData name="山岡 茂治" userId="3c2ed8e5-4c2f-493c-a822-f7c9cd7f0daa" providerId="ADAL" clId="{BFD2A7F9-4A63-46CF-9BC9-C3EA5298E559}" dt="2018-12-28T07:54:04.074" v="42" actId="1076"/>
      <pc:docMkLst>
        <pc:docMk/>
      </pc:docMkLst>
      <pc:sldChg chg="modSp">
        <pc:chgData name="山岡 茂治" userId="3c2ed8e5-4c2f-493c-a822-f7c9cd7f0daa" providerId="ADAL" clId="{BFD2A7F9-4A63-46CF-9BC9-C3EA5298E559}" dt="2018-12-28T01:41:37.553" v="38" actId="6549"/>
        <pc:sldMkLst>
          <pc:docMk/>
          <pc:sldMk cId="596474453" sldId="762"/>
        </pc:sldMkLst>
      </pc:sldChg>
      <pc:sldChg chg="modSp">
        <pc:chgData name="山岡 茂治" userId="3c2ed8e5-4c2f-493c-a822-f7c9cd7f0daa" providerId="ADAL" clId="{BFD2A7F9-4A63-46CF-9BC9-C3EA5298E559}" dt="2018-12-28T07:54:04.074" v="42" actId="1076"/>
        <pc:sldMkLst>
          <pc:docMk/>
          <pc:sldMk cId="3055505819" sldId="772"/>
        </pc:sldMkLst>
      </pc:sldChg>
    </pc:docChg>
  </pc:docChgLst>
  <pc:docChgLst>
    <pc:chgData name="原田 篤_米子教職員" userId="182e1fe8-995f-4eab-9210-2ea31188276f" providerId="ADAL" clId="{B311565F-6042-4F9B-83C0-43D7E8DFA248}"/>
    <pc:docChg chg="modSld">
      <pc:chgData name="原田 篤_米子教職員" userId="182e1fe8-995f-4eab-9210-2ea31188276f" providerId="ADAL" clId="{B311565F-6042-4F9B-83C0-43D7E8DFA248}" dt="2024-06-21T04:32:26.935" v="5" actId="1036"/>
      <pc:docMkLst>
        <pc:docMk/>
      </pc:docMkLst>
      <pc:sldChg chg="modSp mod">
        <pc:chgData name="原田 篤_米子教職員" userId="182e1fe8-995f-4eab-9210-2ea31188276f" providerId="ADAL" clId="{B311565F-6042-4F9B-83C0-43D7E8DFA248}" dt="2024-06-21T04:32:26.935" v="5" actId="1036"/>
        <pc:sldMkLst>
          <pc:docMk/>
          <pc:sldMk cId="2002574066" sldId="900"/>
        </pc:sldMkLst>
      </pc:sldChg>
    </pc:docChg>
  </pc:docChgLst>
  <pc:docChgLst>
    <pc:chgData name="中田 杏南_米子学生" userId="S::22115@yonago.kosen-ac.jp::79cec714-53db-4cd9-8be7-4f5b9a4d1650" providerId="AD" clId="Web-{60B4A631-78D3-5543-8F18-19A6D48AFFC8}"/>
    <pc:docChg chg="addSld delSld">
      <pc:chgData name="中田 杏南_米子学生" userId="S::22115@yonago.kosen-ac.jp::79cec714-53db-4cd9-8be7-4f5b9a4d1650" providerId="AD" clId="Web-{60B4A631-78D3-5543-8F18-19A6D48AFFC8}" dt="2025-06-13T05:12:24.111" v="3"/>
      <pc:docMkLst>
        <pc:docMk/>
      </pc:docMkLst>
      <pc:sldChg chg="del">
        <pc:chgData name="中田 杏南_米子学生" userId="S::22115@yonago.kosen-ac.jp::79cec714-53db-4cd9-8be7-4f5b9a4d1650" providerId="AD" clId="Web-{60B4A631-78D3-5543-8F18-19A6D48AFFC8}" dt="2025-06-13T05:12:24.111" v="3"/>
        <pc:sldMkLst>
          <pc:docMk/>
          <pc:sldMk cId="4178234456" sldId="904"/>
        </pc:sldMkLst>
      </pc:sldChg>
      <pc:sldChg chg="del">
        <pc:chgData name="中田 杏南_米子学生" userId="S::22115@yonago.kosen-ac.jp::79cec714-53db-4cd9-8be7-4f5b9a4d1650" providerId="AD" clId="Web-{60B4A631-78D3-5543-8F18-19A6D48AFFC8}" dt="2025-06-13T05:12:21.251" v="2"/>
        <pc:sldMkLst>
          <pc:docMk/>
          <pc:sldMk cId="35310895" sldId="905"/>
        </pc:sldMkLst>
      </pc:sldChg>
      <pc:sldChg chg="new del">
        <pc:chgData name="中田 杏南_米子学生" userId="S::22115@yonago.kosen-ac.jp::79cec714-53db-4cd9-8be7-4f5b9a4d1650" providerId="AD" clId="Web-{60B4A631-78D3-5543-8F18-19A6D48AFFC8}" dt="2025-06-13T05:12:15.470" v="1"/>
        <pc:sldMkLst>
          <pc:docMk/>
          <pc:sldMk cId="3093050978" sldId="906"/>
        </pc:sldMkLst>
      </pc:sldChg>
    </pc:docChg>
  </pc:docChgLst>
  <pc:docChgLst>
    <pc:chgData name="山岡 茂治" userId="3c2ed8e5-4c2f-493c-a822-f7c9cd7f0daa" providerId="ADAL" clId="{14F915EB-FE0A-4913-9717-7FEB4189B40F}"/>
    <pc:docChg chg="delSld">
      <pc:chgData name="山岡 茂治" userId="3c2ed8e5-4c2f-493c-a822-f7c9cd7f0daa" providerId="ADAL" clId="{14F915EB-FE0A-4913-9717-7FEB4189B40F}" dt="2022-03-25T00:20:50.328" v="0" actId="47"/>
      <pc:docMkLst>
        <pc:docMk/>
      </pc:docMkLst>
      <pc:sldChg chg="del">
        <pc:chgData name="山岡 茂治" userId="3c2ed8e5-4c2f-493c-a822-f7c9cd7f0daa" providerId="ADAL" clId="{14F915EB-FE0A-4913-9717-7FEB4189B40F}" dt="2022-03-25T00:20:50.328" v="0" actId="47"/>
        <pc:sldMkLst>
          <pc:docMk/>
          <pc:sldMk cId="1795476637" sldId="815"/>
        </pc:sldMkLst>
      </pc:sldChg>
    </pc:docChg>
  </pc:docChgLst>
  <pc:docChgLst>
    <pc:chgData name="大江 真広_米子学生" userId="5766b801-ee8e-4382-ad37-a3d2fe50af7d" providerId="ADAL" clId="{C8CDBF1E-58E2-4C17-9F98-E89C0B7B3F37}"/>
    <pc:docChg chg="undo custSel addSld delSld modSld sldOrd">
      <pc:chgData name="大江 真広_米子学生" userId="5766b801-ee8e-4382-ad37-a3d2fe50af7d" providerId="ADAL" clId="{C8CDBF1E-58E2-4C17-9F98-E89C0B7B3F37}" dt="2025-07-01T06:07:02.668" v="6" actId="680"/>
      <pc:docMkLst>
        <pc:docMk/>
      </pc:docMkLst>
      <pc:sldChg chg="ord">
        <pc:chgData name="大江 真広_米子学生" userId="5766b801-ee8e-4382-ad37-a3d2fe50af7d" providerId="ADAL" clId="{C8CDBF1E-58E2-4C17-9F98-E89C0B7B3F37}" dt="2025-07-01T06:06:50.596" v="4" actId="20578"/>
        <pc:sldMkLst>
          <pc:docMk/>
          <pc:sldMk cId="2660656275" sldId="893"/>
        </pc:sldMkLst>
      </pc:sldChg>
      <pc:sldChg chg="new del">
        <pc:chgData name="大江 真広_米子学生" userId="5766b801-ee8e-4382-ad37-a3d2fe50af7d" providerId="ADAL" clId="{C8CDBF1E-58E2-4C17-9F98-E89C0B7B3F37}" dt="2025-07-01T06:07:02.668" v="6" actId="680"/>
        <pc:sldMkLst>
          <pc:docMk/>
          <pc:sldMk cId="2507733063" sldId="904"/>
        </pc:sldMkLst>
      </pc:sldChg>
      <pc:sldChg chg="new del">
        <pc:chgData name="大江 真広_米子学生" userId="5766b801-ee8e-4382-ad37-a3d2fe50af7d" providerId="ADAL" clId="{C8CDBF1E-58E2-4C17-9F98-E89C0B7B3F37}" dt="2025-07-01T06:07:01.578" v="5" actId="680"/>
        <pc:sldMkLst>
          <pc:docMk/>
          <pc:sldMk cId="3223204883" sldId="905"/>
        </pc:sldMkLst>
      </pc:sldChg>
    </pc:docChg>
  </pc:docChgLst>
  <pc:docChgLst>
    <pc:chgData name="森田 龍亮_米子学生" userId="abb0f89b-35a1-4a4c-87f4-1fb5eea50484" providerId="ADAL" clId="{50EB182A-D4E5-4875-AA9A-720862A30FCE}"/>
    <pc:docChg chg="sldOrd">
      <pc:chgData name="森田 龍亮_米子学生" userId="abb0f89b-35a1-4a4c-87f4-1fb5eea50484" providerId="ADAL" clId="{50EB182A-D4E5-4875-AA9A-720862A30FCE}" dt="2025-05-16T05:22:39.946" v="0" actId="20578"/>
      <pc:docMkLst>
        <pc:docMk/>
      </pc:docMkLst>
      <pc:sldChg chg="ord">
        <pc:chgData name="森田 龍亮_米子学生" userId="abb0f89b-35a1-4a4c-87f4-1fb5eea50484" providerId="ADAL" clId="{50EB182A-D4E5-4875-AA9A-720862A30FCE}" dt="2025-05-16T05:22:39.946" v="0" actId="20578"/>
        <pc:sldMkLst>
          <pc:docMk/>
          <pc:sldMk cId="42887831" sldId="8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5"/>
            <a:ext cx="2908511" cy="493914"/>
          </a:xfrm>
          <a:prstGeom prst="rect">
            <a:avLst/>
          </a:prstGeom>
        </p:spPr>
        <p:txBody>
          <a:bodyPr vert="horz" lIns="90391" tIns="45197" rIns="90391" bIns="45197"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01888" y="5"/>
            <a:ext cx="2908511" cy="493914"/>
          </a:xfrm>
          <a:prstGeom prst="rect">
            <a:avLst/>
          </a:prstGeom>
        </p:spPr>
        <p:txBody>
          <a:bodyPr vert="horz" lIns="90391" tIns="45197" rIns="90391" bIns="45197" rtlCol="0"/>
          <a:lstStyle>
            <a:lvl1pPr algn="r">
              <a:defRPr sz="1200"/>
            </a:lvl1pPr>
          </a:lstStyle>
          <a:p>
            <a:fld id="{62DC8511-0288-4F44-AC92-033713D1178C}" type="datetimeFigureOut">
              <a:rPr kumimoji="1" lang="ja-JP" altLang="en-US" smtClean="0"/>
              <a:t>2025/6/30</a:t>
            </a:fld>
            <a:endParaRPr kumimoji="1" lang="ja-JP" altLang="en-US"/>
          </a:p>
        </p:txBody>
      </p:sp>
      <p:sp>
        <p:nvSpPr>
          <p:cNvPr id="4" name="フッター プレースホルダー 3"/>
          <p:cNvSpPr>
            <a:spLocks noGrp="1"/>
          </p:cNvSpPr>
          <p:nvPr>
            <p:ph type="ftr" sz="quarter" idx="2"/>
          </p:nvPr>
        </p:nvSpPr>
        <p:spPr>
          <a:xfrm>
            <a:off x="3" y="9350178"/>
            <a:ext cx="2908511" cy="493914"/>
          </a:xfrm>
          <a:prstGeom prst="rect">
            <a:avLst/>
          </a:prstGeom>
        </p:spPr>
        <p:txBody>
          <a:bodyPr vert="horz" lIns="90391" tIns="45197" rIns="90391" bIns="45197" rtlCol="0" anchor="b"/>
          <a:lstStyle>
            <a:lvl1pPr algn="l">
              <a:defRPr sz="1200"/>
            </a:lvl1pPr>
          </a:lstStyle>
          <a:p>
            <a:endParaRPr kumimoji="1" lang="ja-JP" altLang="en-US"/>
          </a:p>
        </p:txBody>
      </p:sp>
      <p:sp>
        <p:nvSpPr>
          <p:cNvPr id="6" name="スライド番号プレースホルダー 5"/>
          <p:cNvSpPr>
            <a:spLocks noGrp="1"/>
          </p:cNvSpPr>
          <p:nvPr>
            <p:ph type="sldNum" sz="quarter" idx="3"/>
          </p:nvPr>
        </p:nvSpPr>
        <p:spPr>
          <a:xfrm>
            <a:off x="3801888" y="9350178"/>
            <a:ext cx="2908511" cy="493914"/>
          </a:xfrm>
          <a:prstGeom prst="rect">
            <a:avLst/>
          </a:prstGeom>
        </p:spPr>
        <p:txBody>
          <a:bodyPr vert="horz" lIns="90391" tIns="45197" rIns="90391" bIns="45197" rtlCol="0" anchor="b"/>
          <a:lstStyle>
            <a:lvl1pPr algn="r">
              <a:defRPr sz="1200"/>
            </a:lvl1pPr>
          </a:lstStyle>
          <a:p>
            <a:fld id="{4F8A2BB4-EAE8-44C9-8590-46C76F3D463D}" type="slidenum">
              <a:rPr kumimoji="1" lang="ja-JP" altLang="en-US" smtClean="0"/>
              <a:t>‹#›</a:t>
            </a:fld>
            <a:endParaRPr kumimoji="1" lang="ja-JP" altLang="en-US"/>
          </a:p>
        </p:txBody>
      </p:sp>
    </p:spTree>
    <p:extLst>
      <p:ext uri="{BB962C8B-B14F-4D97-AF65-F5344CB8AC3E}">
        <p14:creationId xmlns:p14="http://schemas.microsoft.com/office/powerpoint/2010/main" val="42766927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3" y="7"/>
            <a:ext cx="2908511" cy="492205"/>
          </a:xfrm>
          <a:prstGeom prst="rect">
            <a:avLst/>
          </a:prstGeom>
        </p:spPr>
        <p:txBody>
          <a:bodyPr vert="horz" lIns="90391" tIns="45197" rIns="90391" bIns="45197" rtlCol="0"/>
          <a:lstStyle>
            <a:lvl1pPr algn="l">
              <a:defRPr sz="1200"/>
            </a:lvl1pPr>
          </a:lstStyle>
          <a:p>
            <a:endParaRPr kumimoji="1" lang="ja-JP" altLang="en-US"/>
          </a:p>
        </p:txBody>
      </p:sp>
      <p:sp>
        <p:nvSpPr>
          <p:cNvPr id="3" name="日付プレースホルダー 2"/>
          <p:cNvSpPr>
            <a:spLocks noGrp="1"/>
          </p:cNvSpPr>
          <p:nvPr>
            <p:ph type="dt" idx="1"/>
          </p:nvPr>
        </p:nvSpPr>
        <p:spPr>
          <a:xfrm>
            <a:off x="3801888" y="7"/>
            <a:ext cx="2908511" cy="492205"/>
          </a:xfrm>
          <a:prstGeom prst="rect">
            <a:avLst/>
          </a:prstGeom>
        </p:spPr>
        <p:txBody>
          <a:bodyPr vert="horz" lIns="90391" tIns="45197" rIns="90391" bIns="45197" rtlCol="0"/>
          <a:lstStyle>
            <a:lvl1pPr algn="r">
              <a:defRPr sz="1200"/>
            </a:lvl1pPr>
          </a:lstStyle>
          <a:p>
            <a:fld id="{D9DBBB89-F10F-44CB-B58D-9D0563BD1805}" type="datetimeFigureOut">
              <a:rPr kumimoji="1" lang="ja-JP" altLang="en-US" smtClean="0"/>
              <a:t>2025/6/30</a:t>
            </a:fld>
            <a:endParaRPr kumimoji="1" lang="ja-JP" altLang="en-US"/>
          </a:p>
        </p:txBody>
      </p:sp>
      <p:sp>
        <p:nvSpPr>
          <p:cNvPr id="4" name="スライド イメージ プレースホルダー 3"/>
          <p:cNvSpPr>
            <a:spLocks noGrp="1" noRot="1" noChangeAspect="1"/>
          </p:cNvSpPr>
          <p:nvPr>
            <p:ph type="sldImg" idx="2"/>
          </p:nvPr>
        </p:nvSpPr>
        <p:spPr>
          <a:xfrm>
            <a:off x="896938" y="739775"/>
            <a:ext cx="4918075" cy="3689350"/>
          </a:xfrm>
          <a:prstGeom prst="rect">
            <a:avLst/>
          </a:prstGeom>
          <a:noFill/>
          <a:ln w="12700">
            <a:solidFill>
              <a:prstClr val="black"/>
            </a:solidFill>
          </a:ln>
        </p:spPr>
        <p:txBody>
          <a:bodyPr vert="horz" lIns="90391" tIns="45197" rIns="90391" bIns="45197" rtlCol="0" anchor="ctr"/>
          <a:lstStyle/>
          <a:p>
            <a:endParaRPr lang="ja-JP" altLang="en-US"/>
          </a:p>
        </p:txBody>
      </p:sp>
      <p:sp>
        <p:nvSpPr>
          <p:cNvPr id="5" name="ノート プレースホルダー 4"/>
          <p:cNvSpPr>
            <a:spLocks noGrp="1"/>
          </p:cNvSpPr>
          <p:nvPr>
            <p:ph type="body" sz="quarter" idx="3"/>
          </p:nvPr>
        </p:nvSpPr>
        <p:spPr>
          <a:xfrm>
            <a:off x="671196" y="4675948"/>
            <a:ext cx="5369560" cy="4429839"/>
          </a:xfrm>
          <a:prstGeom prst="rect">
            <a:avLst/>
          </a:prstGeom>
        </p:spPr>
        <p:txBody>
          <a:bodyPr vert="horz" lIns="90391" tIns="45197" rIns="90391" bIns="4519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3" y="9350181"/>
            <a:ext cx="2908511" cy="492205"/>
          </a:xfrm>
          <a:prstGeom prst="rect">
            <a:avLst/>
          </a:prstGeom>
        </p:spPr>
        <p:txBody>
          <a:bodyPr vert="horz" lIns="90391" tIns="45197" rIns="90391" bIns="45197"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01888" y="9350181"/>
            <a:ext cx="2908511" cy="492205"/>
          </a:xfrm>
          <a:prstGeom prst="rect">
            <a:avLst/>
          </a:prstGeom>
        </p:spPr>
        <p:txBody>
          <a:bodyPr vert="horz" lIns="90391" tIns="45197" rIns="90391" bIns="45197" rtlCol="0" anchor="b"/>
          <a:lstStyle>
            <a:lvl1pPr algn="r">
              <a:defRPr sz="1200"/>
            </a:lvl1pPr>
          </a:lstStyle>
          <a:p>
            <a:fld id="{9E5B70A3-C132-450C-ACC2-48E8A2ECC6B6}" type="slidenum">
              <a:rPr kumimoji="1" lang="ja-JP" altLang="en-US" smtClean="0"/>
              <a:t>‹#›</a:t>
            </a:fld>
            <a:endParaRPr kumimoji="1" lang="ja-JP" altLang="en-US"/>
          </a:p>
        </p:txBody>
      </p:sp>
    </p:spTree>
    <p:extLst>
      <p:ext uri="{BB962C8B-B14F-4D97-AF65-F5344CB8AC3E}">
        <p14:creationId xmlns:p14="http://schemas.microsoft.com/office/powerpoint/2010/main" val="23375137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a:p>
            <a:r>
              <a:rPr kumimoji="1" lang="ja-JP" altLang="en-US"/>
              <a:t>さくらインターネットの関連リンクは以下のとおりです。</a:t>
            </a:r>
            <a:endParaRPr kumimoji="1" lang="en-US" altLang="ja-JP"/>
          </a:p>
          <a:p>
            <a:endParaRPr kumimoji="1" lang="en-US" altLang="ja-JP"/>
          </a:p>
          <a:p>
            <a:r>
              <a:rPr kumimoji="1" lang="en-US" altLang="ja-JP"/>
              <a:t>https://bit.ly/sakuraiot</a:t>
            </a:r>
          </a:p>
          <a:p>
            <a:r>
              <a:rPr kumimoji="1" lang="ja-JP" altLang="en-US"/>
              <a:t>■本編■　</a:t>
            </a:r>
          </a:p>
          <a:p>
            <a:r>
              <a:rPr kumimoji="1" lang="ja-JP" altLang="en-US"/>
              <a:t>　・さくらインターネット会員登録	</a:t>
            </a:r>
            <a:r>
              <a:rPr kumimoji="1" lang="en-US" altLang="ja-JP"/>
              <a:t>https://secure.sakura.ad.jp/signup3/member-register/input.html</a:t>
            </a:r>
          </a:p>
          <a:p>
            <a:r>
              <a:rPr kumimoji="1" lang="ja-JP" altLang="en-US"/>
              <a:t>　・さくらのクラウドコントロールパネル	</a:t>
            </a:r>
            <a:r>
              <a:rPr kumimoji="1" lang="en-US" altLang="ja-JP"/>
              <a:t>https://secure.sakura.ad.jp/cloud/</a:t>
            </a:r>
          </a:p>
          <a:p>
            <a:r>
              <a:rPr kumimoji="1" lang="ja-JP" altLang="en-US"/>
              <a:t>　・</a:t>
            </a:r>
            <a:r>
              <a:rPr kumimoji="1" lang="en-US" altLang="ja-JP"/>
              <a:t>sakura.io</a:t>
            </a:r>
            <a:r>
              <a:rPr kumimoji="1" lang="ja-JP" altLang="en-US"/>
              <a:t>コントロールパネル	</a:t>
            </a:r>
            <a:r>
              <a:rPr kumimoji="1" lang="en-US" altLang="ja-JP"/>
              <a:t>https://secure.sakura.ad.jp/iot/</a:t>
            </a:r>
          </a:p>
          <a:p>
            <a:r>
              <a:rPr kumimoji="1" lang="ja-JP" altLang="en-US"/>
              <a:t>　・</a:t>
            </a:r>
            <a:r>
              <a:rPr kumimoji="1" lang="en-US" altLang="ja-JP"/>
              <a:t>Arduino		https://www.arduino.cc/en/Main/Software</a:t>
            </a:r>
          </a:p>
          <a:p>
            <a:r>
              <a:rPr kumimoji="1" lang="ja-JP" altLang="en-US"/>
              <a:t>　・サンプル用スケッチ（</a:t>
            </a:r>
            <a:r>
              <a:rPr kumimoji="1" lang="en-US" altLang="ja-JP"/>
              <a:t>HDC1000</a:t>
            </a:r>
            <a:r>
              <a:rPr kumimoji="1" lang="ja-JP" altLang="en-US"/>
              <a:t>）	</a:t>
            </a:r>
            <a:r>
              <a:rPr kumimoji="1" lang="en-US" altLang="ja-JP"/>
              <a:t>https://github.com/sakuraio/handson-sample/blob/master/arduino/basic-HDC1000-with-LED.ino</a:t>
            </a:r>
          </a:p>
          <a:p>
            <a:r>
              <a:rPr kumimoji="1" lang="ja-JP" altLang="en-US"/>
              <a:t>　・サンプル用スケッチ（</a:t>
            </a:r>
            <a:r>
              <a:rPr kumimoji="1" lang="en-US" altLang="ja-JP"/>
              <a:t>SHT31</a:t>
            </a:r>
            <a:r>
              <a:rPr kumimoji="1" lang="ja-JP" altLang="en-US"/>
              <a:t>）	</a:t>
            </a:r>
            <a:r>
              <a:rPr kumimoji="1" lang="en-US" altLang="ja-JP"/>
              <a:t>https://github.com/sakuraio/handson-sample/blob/master/arduino/basic-SHT31-with-LED.ino</a:t>
            </a:r>
          </a:p>
          <a:p>
            <a:r>
              <a:rPr kumimoji="1" lang="ja-JP" altLang="en-US"/>
              <a:t>　・</a:t>
            </a:r>
            <a:r>
              <a:rPr kumimoji="1" lang="en-US" altLang="ja-JP"/>
              <a:t>Node-RED</a:t>
            </a:r>
            <a:r>
              <a:rPr kumimoji="1" lang="ja-JP" altLang="en-US"/>
              <a:t>サンプル用フロー	</a:t>
            </a:r>
            <a:r>
              <a:rPr kumimoji="1" lang="en-US" altLang="ja-JP"/>
              <a:t>https://github.com/sakuraio/handson-sample/blob/master/node-red/basic-graph-and-control-with-tweet.json</a:t>
            </a:r>
          </a:p>
          <a:p>
            <a:endParaRPr kumimoji="1" lang="en-US" altLang="ja-JP"/>
          </a:p>
          <a:p>
            <a:r>
              <a:rPr kumimoji="1" lang="en-US" altLang="ja-JP"/>
              <a:t>■</a:t>
            </a:r>
            <a:r>
              <a:rPr kumimoji="1" lang="ja-JP" altLang="en-US"/>
              <a:t>参考■　開発者向けページ</a:t>
            </a:r>
          </a:p>
          <a:p>
            <a:r>
              <a:rPr kumimoji="1" lang="ja-JP" altLang="en-US"/>
              <a:t>　・さくらのクラウド ドキュメント	</a:t>
            </a:r>
            <a:r>
              <a:rPr kumimoji="1" lang="en-US" altLang="ja-JP"/>
              <a:t>https://manual.sakura.ad.jp/cloud/</a:t>
            </a:r>
          </a:p>
          <a:p>
            <a:r>
              <a:rPr kumimoji="1" lang="ja-JP" altLang="en-US"/>
              <a:t>　・さくらのクラウド </a:t>
            </a:r>
            <a:r>
              <a:rPr kumimoji="1" lang="en-US" altLang="ja-JP"/>
              <a:t>API1.1	https://developer.sakura.ad.jp/cloud/api/1.1/</a:t>
            </a:r>
          </a:p>
          <a:p>
            <a:r>
              <a:rPr kumimoji="1" lang="ja-JP" altLang="en-US"/>
              <a:t>　・</a:t>
            </a:r>
            <a:r>
              <a:rPr kumimoji="1" lang="en-US" altLang="ja-JP"/>
              <a:t>sakura.io </a:t>
            </a:r>
            <a:r>
              <a:rPr kumimoji="1" lang="ja-JP" altLang="en-US"/>
              <a:t>開発者向け	</a:t>
            </a:r>
            <a:r>
              <a:rPr kumimoji="1" lang="en-US" altLang="ja-JP"/>
              <a:t>https://sakura.io/developer/</a:t>
            </a:r>
          </a:p>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a:t>
            </a:fld>
            <a:endParaRPr kumimoji="1" lang="ja-JP" altLang="en-US"/>
          </a:p>
        </p:txBody>
      </p:sp>
    </p:spTree>
    <p:extLst>
      <p:ext uri="{BB962C8B-B14F-4D97-AF65-F5344CB8AC3E}">
        <p14:creationId xmlns:p14="http://schemas.microsoft.com/office/powerpoint/2010/main" val="1648315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このスライドは、</a:t>
            </a:r>
            <a:r>
              <a:rPr kumimoji="1" lang="en-US" altLang="ja-JP"/>
              <a:t>Raspberry</a:t>
            </a:r>
            <a:r>
              <a:rPr kumimoji="1" lang="ja-JP" altLang="en-US"/>
              <a:t> </a:t>
            </a:r>
            <a:r>
              <a:rPr kumimoji="1" lang="en-US" altLang="ja-JP"/>
              <a:t>Pi</a:t>
            </a:r>
            <a:r>
              <a:rPr kumimoji="1" lang="ja-JP" altLang="en-US"/>
              <a:t>にディスプレイ、</a:t>
            </a:r>
            <a:r>
              <a:rPr kumimoji="1" lang="en-US" altLang="ja-JP"/>
              <a:t>USB</a:t>
            </a:r>
            <a:r>
              <a:rPr kumimoji="1" lang="ja-JP" altLang="en-US"/>
              <a:t>キーボードやマウスを付けており、デスクトップが利用できる場合の内容です。</a:t>
            </a:r>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10</a:t>
            </a:fld>
            <a:endParaRPr kumimoji="1" lang="ja-JP" altLang="en-US"/>
          </a:p>
        </p:txBody>
      </p:sp>
    </p:spTree>
    <p:extLst>
      <p:ext uri="{BB962C8B-B14F-4D97-AF65-F5344CB8AC3E}">
        <p14:creationId xmlns:p14="http://schemas.microsoft.com/office/powerpoint/2010/main" val="3601700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11</a:t>
            </a:fld>
            <a:endParaRPr kumimoji="1" lang="ja-JP" altLang="en-US"/>
          </a:p>
        </p:txBody>
      </p:sp>
    </p:spTree>
    <p:extLst>
      <p:ext uri="{BB962C8B-B14F-4D97-AF65-F5344CB8AC3E}">
        <p14:creationId xmlns:p14="http://schemas.microsoft.com/office/powerpoint/2010/main" val="4252180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12</a:t>
            </a:fld>
            <a:endParaRPr kumimoji="1" lang="ja-JP" altLang="en-US"/>
          </a:p>
        </p:txBody>
      </p:sp>
    </p:spTree>
    <p:extLst>
      <p:ext uri="{BB962C8B-B14F-4D97-AF65-F5344CB8AC3E}">
        <p14:creationId xmlns:p14="http://schemas.microsoft.com/office/powerpoint/2010/main" val="193757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13</a:t>
            </a:fld>
            <a:endParaRPr kumimoji="1" lang="ja-JP" altLang="en-US"/>
          </a:p>
        </p:txBody>
      </p:sp>
    </p:spTree>
    <p:extLst>
      <p:ext uri="{BB962C8B-B14F-4D97-AF65-F5344CB8AC3E}">
        <p14:creationId xmlns:p14="http://schemas.microsoft.com/office/powerpoint/2010/main" val="334691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14</a:t>
            </a:fld>
            <a:endParaRPr kumimoji="1" lang="ja-JP" altLang="en-US"/>
          </a:p>
        </p:txBody>
      </p:sp>
    </p:spTree>
    <p:extLst>
      <p:ext uri="{BB962C8B-B14F-4D97-AF65-F5344CB8AC3E}">
        <p14:creationId xmlns:p14="http://schemas.microsoft.com/office/powerpoint/2010/main" val="332794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15</a:t>
            </a:fld>
            <a:endParaRPr kumimoji="1" lang="ja-JP" altLang="en-US"/>
          </a:p>
        </p:txBody>
      </p:sp>
    </p:spTree>
    <p:extLst>
      <p:ext uri="{BB962C8B-B14F-4D97-AF65-F5344CB8AC3E}">
        <p14:creationId xmlns:p14="http://schemas.microsoft.com/office/powerpoint/2010/main" val="354177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16</a:t>
            </a:fld>
            <a:endParaRPr kumimoji="1" lang="ja-JP" altLang="en-US"/>
          </a:p>
        </p:txBody>
      </p:sp>
    </p:spTree>
    <p:extLst>
      <p:ext uri="{BB962C8B-B14F-4D97-AF65-F5344CB8AC3E}">
        <p14:creationId xmlns:p14="http://schemas.microsoft.com/office/powerpoint/2010/main" val="3891943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17</a:t>
            </a:fld>
            <a:endParaRPr kumimoji="1" lang="ja-JP" altLang="en-US"/>
          </a:p>
        </p:txBody>
      </p:sp>
    </p:spTree>
    <p:extLst>
      <p:ext uri="{BB962C8B-B14F-4D97-AF65-F5344CB8AC3E}">
        <p14:creationId xmlns:p14="http://schemas.microsoft.com/office/powerpoint/2010/main" val="1705166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18</a:t>
            </a:fld>
            <a:endParaRPr kumimoji="1" lang="ja-JP" altLang="en-US"/>
          </a:p>
        </p:txBody>
      </p:sp>
    </p:spTree>
    <p:extLst>
      <p:ext uri="{BB962C8B-B14F-4D97-AF65-F5344CB8AC3E}">
        <p14:creationId xmlns:p14="http://schemas.microsoft.com/office/powerpoint/2010/main" val="200351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19</a:t>
            </a:fld>
            <a:endParaRPr kumimoji="1" lang="ja-JP" altLang="en-US"/>
          </a:p>
        </p:txBody>
      </p:sp>
    </p:spTree>
    <p:extLst>
      <p:ext uri="{BB962C8B-B14F-4D97-AF65-F5344CB8AC3E}">
        <p14:creationId xmlns:p14="http://schemas.microsoft.com/office/powerpoint/2010/main" val="141517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a:t>
            </a:fld>
            <a:endParaRPr kumimoji="1" lang="ja-JP" altLang="en-US"/>
          </a:p>
        </p:txBody>
      </p:sp>
    </p:spTree>
    <p:extLst>
      <p:ext uri="{BB962C8B-B14F-4D97-AF65-F5344CB8AC3E}">
        <p14:creationId xmlns:p14="http://schemas.microsoft.com/office/powerpoint/2010/main" val="1264797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20</a:t>
            </a:fld>
            <a:endParaRPr kumimoji="1" lang="ja-JP" altLang="en-US"/>
          </a:p>
        </p:txBody>
      </p:sp>
    </p:spTree>
    <p:extLst>
      <p:ext uri="{BB962C8B-B14F-4D97-AF65-F5344CB8AC3E}">
        <p14:creationId xmlns:p14="http://schemas.microsoft.com/office/powerpoint/2010/main" val="876007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21</a:t>
            </a:fld>
            <a:endParaRPr kumimoji="1" lang="ja-JP" altLang="en-US"/>
          </a:p>
        </p:txBody>
      </p:sp>
    </p:spTree>
    <p:extLst>
      <p:ext uri="{BB962C8B-B14F-4D97-AF65-F5344CB8AC3E}">
        <p14:creationId xmlns:p14="http://schemas.microsoft.com/office/powerpoint/2010/main" val="3852576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22</a:t>
            </a:fld>
            <a:endParaRPr kumimoji="1" lang="ja-JP" altLang="en-US"/>
          </a:p>
        </p:txBody>
      </p:sp>
    </p:spTree>
    <p:extLst>
      <p:ext uri="{BB962C8B-B14F-4D97-AF65-F5344CB8AC3E}">
        <p14:creationId xmlns:p14="http://schemas.microsoft.com/office/powerpoint/2010/main" val="2614513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23</a:t>
            </a:fld>
            <a:endParaRPr kumimoji="1" lang="ja-JP" altLang="en-US"/>
          </a:p>
        </p:txBody>
      </p:sp>
    </p:spTree>
    <p:extLst>
      <p:ext uri="{BB962C8B-B14F-4D97-AF65-F5344CB8AC3E}">
        <p14:creationId xmlns:p14="http://schemas.microsoft.com/office/powerpoint/2010/main" val="82488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24</a:t>
            </a:fld>
            <a:endParaRPr kumimoji="1" lang="ja-JP" altLang="en-US"/>
          </a:p>
        </p:txBody>
      </p:sp>
    </p:spTree>
    <p:extLst>
      <p:ext uri="{BB962C8B-B14F-4D97-AF65-F5344CB8AC3E}">
        <p14:creationId xmlns:p14="http://schemas.microsoft.com/office/powerpoint/2010/main" val="496582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25</a:t>
            </a:fld>
            <a:endParaRPr kumimoji="1" lang="ja-JP" altLang="en-US"/>
          </a:p>
        </p:txBody>
      </p:sp>
    </p:spTree>
    <p:extLst>
      <p:ext uri="{BB962C8B-B14F-4D97-AF65-F5344CB8AC3E}">
        <p14:creationId xmlns:p14="http://schemas.microsoft.com/office/powerpoint/2010/main" val="207917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26</a:t>
            </a:fld>
            <a:endParaRPr kumimoji="1" lang="ja-JP" altLang="en-US"/>
          </a:p>
        </p:txBody>
      </p:sp>
    </p:spTree>
    <p:extLst>
      <p:ext uri="{BB962C8B-B14F-4D97-AF65-F5344CB8AC3E}">
        <p14:creationId xmlns:p14="http://schemas.microsoft.com/office/powerpoint/2010/main" val="312245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27</a:t>
            </a:fld>
            <a:endParaRPr kumimoji="1" lang="ja-JP" altLang="en-US"/>
          </a:p>
        </p:txBody>
      </p:sp>
    </p:spTree>
    <p:extLst>
      <p:ext uri="{BB962C8B-B14F-4D97-AF65-F5344CB8AC3E}">
        <p14:creationId xmlns:p14="http://schemas.microsoft.com/office/powerpoint/2010/main" val="1760735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28</a:t>
            </a:fld>
            <a:endParaRPr kumimoji="1" lang="ja-JP" altLang="en-US"/>
          </a:p>
        </p:txBody>
      </p:sp>
    </p:spTree>
    <p:extLst>
      <p:ext uri="{BB962C8B-B14F-4D97-AF65-F5344CB8AC3E}">
        <p14:creationId xmlns:p14="http://schemas.microsoft.com/office/powerpoint/2010/main" val="161995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29</a:t>
            </a:fld>
            <a:endParaRPr kumimoji="1" lang="ja-JP" altLang="en-US"/>
          </a:p>
        </p:txBody>
      </p:sp>
    </p:spTree>
    <p:extLst>
      <p:ext uri="{BB962C8B-B14F-4D97-AF65-F5344CB8AC3E}">
        <p14:creationId xmlns:p14="http://schemas.microsoft.com/office/powerpoint/2010/main" val="199813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a:t>
            </a:fld>
            <a:endParaRPr kumimoji="1" lang="ja-JP" altLang="en-US"/>
          </a:p>
        </p:txBody>
      </p:sp>
    </p:spTree>
    <p:extLst>
      <p:ext uri="{BB962C8B-B14F-4D97-AF65-F5344CB8AC3E}">
        <p14:creationId xmlns:p14="http://schemas.microsoft.com/office/powerpoint/2010/main" val="347490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30</a:t>
            </a:fld>
            <a:endParaRPr kumimoji="1" lang="ja-JP" altLang="en-US"/>
          </a:p>
        </p:txBody>
      </p:sp>
    </p:spTree>
    <p:extLst>
      <p:ext uri="{BB962C8B-B14F-4D97-AF65-F5344CB8AC3E}">
        <p14:creationId xmlns:p14="http://schemas.microsoft.com/office/powerpoint/2010/main" val="379469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31</a:t>
            </a:fld>
            <a:endParaRPr kumimoji="1" lang="ja-JP" altLang="en-US"/>
          </a:p>
        </p:txBody>
      </p:sp>
    </p:spTree>
    <p:extLst>
      <p:ext uri="{BB962C8B-B14F-4D97-AF65-F5344CB8AC3E}">
        <p14:creationId xmlns:p14="http://schemas.microsoft.com/office/powerpoint/2010/main" val="4230581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32</a:t>
            </a:fld>
            <a:endParaRPr kumimoji="1" lang="ja-JP" altLang="en-US"/>
          </a:p>
        </p:txBody>
      </p:sp>
    </p:spTree>
    <p:extLst>
      <p:ext uri="{BB962C8B-B14F-4D97-AF65-F5344CB8AC3E}">
        <p14:creationId xmlns:p14="http://schemas.microsoft.com/office/powerpoint/2010/main" val="4177096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33</a:t>
            </a:fld>
            <a:endParaRPr kumimoji="1" lang="ja-JP" altLang="en-US"/>
          </a:p>
        </p:txBody>
      </p:sp>
    </p:spTree>
    <p:extLst>
      <p:ext uri="{BB962C8B-B14F-4D97-AF65-F5344CB8AC3E}">
        <p14:creationId xmlns:p14="http://schemas.microsoft.com/office/powerpoint/2010/main" val="2559391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34</a:t>
            </a:fld>
            <a:endParaRPr kumimoji="1" lang="ja-JP" altLang="en-US"/>
          </a:p>
        </p:txBody>
      </p:sp>
    </p:spTree>
    <p:extLst>
      <p:ext uri="{BB962C8B-B14F-4D97-AF65-F5344CB8AC3E}">
        <p14:creationId xmlns:p14="http://schemas.microsoft.com/office/powerpoint/2010/main" val="3705576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35</a:t>
            </a:fld>
            <a:endParaRPr kumimoji="1" lang="ja-JP" altLang="en-US"/>
          </a:p>
        </p:txBody>
      </p:sp>
    </p:spTree>
    <p:extLst>
      <p:ext uri="{BB962C8B-B14F-4D97-AF65-F5344CB8AC3E}">
        <p14:creationId xmlns:p14="http://schemas.microsoft.com/office/powerpoint/2010/main" val="4060374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36</a:t>
            </a:fld>
            <a:endParaRPr kumimoji="1" lang="ja-JP" altLang="en-US"/>
          </a:p>
        </p:txBody>
      </p:sp>
    </p:spTree>
    <p:extLst>
      <p:ext uri="{BB962C8B-B14F-4D97-AF65-F5344CB8AC3E}">
        <p14:creationId xmlns:p14="http://schemas.microsoft.com/office/powerpoint/2010/main" val="3578928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37</a:t>
            </a:fld>
            <a:endParaRPr kumimoji="1" lang="ja-JP" altLang="en-US"/>
          </a:p>
        </p:txBody>
      </p:sp>
    </p:spTree>
    <p:extLst>
      <p:ext uri="{BB962C8B-B14F-4D97-AF65-F5344CB8AC3E}">
        <p14:creationId xmlns:p14="http://schemas.microsoft.com/office/powerpoint/2010/main" val="651484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38</a:t>
            </a:fld>
            <a:endParaRPr kumimoji="1" lang="ja-JP" altLang="en-US"/>
          </a:p>
        </p:txBody>
      </p:sp>
    </p:spTree>
    <p:extLst>
      <p:ext uri="{BB962C8B-B14F-4D97-AF65-F5344CB8AC3E}">
        <p14:creationId xmlns:p14="http://schemas.microsoft.com/office/powerpoint/2010/main" val="2625765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39</a:t>
            </a:fld>
            <a:endParaRPr kumimoji="1" lang="ja-JP" altLang="en-US"/>
          </a:p>
        </p:txBody>
      </p:sp>
    </p:spTree>
    <p:extLst>
      <p:ext uri="{BB962C8B-B14F-4D97-AF65-F5344CB8AC3E}">
        <p14:creationId xmlns:p14="http://schemas.microsoft.com/office/powerpoint/2010/main" val="126317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4</a:t>
            </a:fld>
            <a:endParaRPr kumimoji="1" lang="ja-JP" altLang="en-US"/>
          </a:p>
        </p:txBody>
      </p:sp>
    </p:spTree>
    <p:extLst>
      <p:ext uri="{BB962C8B-B14F-4D97-AF65-F5344CB8AC3E}">
        <p14:creationId xmlns:p14="http://schemas.microsoft.com/office/powerpoint/2010/main" val="388118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40</a:t>
            </a:fld>
            <a:endParaRPr kumimoji="1" lang="ja-JP" altLang="en-US"/>
          </a:p>
        </p:txBody>
      </p:sp>
    </p:spTree>
    <p:extLst>
      <p:ext uri="{BB962C8B-B14F-4D97-AF65-F5344CB8AC3E}">
        <p14:creationId xmlns:p14="http://schemas.microsoft.com/office/powerpoint/2010/main" val="232197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41</a:t>
            </a:fld>
            <a:endParaRPr kumimoji="1" lang="ja-JP" altLang="en-US"/>
          </a:p>
        </p:txBody>
      </p:sp>
    </p:spTree>
    <p:extLst>
      <p:ext uri="{BB962C8B-B14F-4D97-AF65-F5344CB8AC3E}">
        <p14:creationId xmlns:p14="http://schemas.microsoft.com/office/powerpoint/2010/main" val="2259403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42</a:t>
            </a:fld>
            <a:endParaRPr kumimoji="1" lang="ja-JP" altLang="en-US"/>
          </a:p>
        </p:txBody>
      </p:sp>
    </p:spTree>
    <p:extLst>
      <p:ext uri="{BB962C8B-B14F-4D97-AF65-F5344CB8AC3E}">
        <p14:creationId xmlns:p14="http://schemas.microsoft.com/office/powerpoint/2010/main" val="53263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895015">
              <a:defRPr/>
            </a:pPr>
            <a:r>
              <a:rPr kumimoji="1" lang="ja-JP" altLang="en-US"/>
              <a:t>ここで利用する機材は以下の通りです。秋月電子通商のオンラインショップの</a:t>
            </a:r>
            <a:r>
              <a:rPr kumimoji="1" lang="en-US" altLang="ja-JP"/>
              <a:t>URL</a:t>
            </a:r>
            <a:r>
              <a:rPr kumimoji="1" lang="ja-JP" altLang="en-US"/>
              <a:t>を掲載しています。</a:t>
            </a:r>
            <a:endParaRPr kumimoji="1" lang="en-US" altLang="ja-JP"/>
          </a:p>
          <a:p>
            <a:pPr defTabSz="895015">
              <a:defRPr/>
            </a:pPr>
            <a:r>
              <a:rPr kumimoji="1" lang="ja-JP" altLang="en-US"/>
              <a:t>必ずこの通りである必要はありません。（</a:t>
            </a:r>
            <a:r>
              <a:rPr kumimoji="1" lang="en-US" altLang="ja-JP"/>
              <a:t>sakura.io</a:t>
            </a:r>
            <a:r>
              <a:rPr kumimoji="1" lang="ja-JP" altLang="en-US"/>
              <a:t>関連は</a:t>
            </a:r>
            <a:r>
              <a:rPr kumimoji="1" lang="en-US" altLang="ja-JP"/>
              <a:t>3</a:t>
            </a:r>
            <a:r>
              <a:rPr kumimoji="1" lang="ja-JP" altLang="en-US"/>
              <a:t>コマ目で利用します）</a:t>
            </a:r>
            <a:endParaRPr kumimoji="1" lang="en-US" altLang="ja-JP"/>
          </a:p>
          <a:p>
            <a:endParaRPr kumimoji="1" lang="en-US" altLang="ja-JP" b="1"/>
          </a:p>
          <a:p>
            <a:r>
              <a:rPr kumimoji="1" lang="en-US" altLang="ja-JP" b="1"/>
              <a:t>●Arduino Uno Rev3</a:t>
            </a:r>
          </a:p>
          <a:p>
            <a:r>
              <a:rPr kumimoji="1" lang="en-US" altLang="ja-JP"/>
              <a:t>http://akizukidenshi.com/catalog/g/gM-07385/</a:t>
            </a:r>
          </a:p>
          <a:p>
            <a:r>
              <a:rPr kumimoji="1" lang="en-US" altLang="ja-JP" b="1"/>
              <a:t>●</a:t>
            </a:r>
            <a:r>
              <a:rPr kumimoji="1" lang="ja-JP" altLang="en-US" b="1"/>
              <a:t>温湿度センサー</a:t>
            </a:r>
          </a:p>
          <a:p>
            <a:r>
              <a:rPr kumimoji="1" lang="en-US" altLang="ja-JP"/>
              <a:t>SHT31</a:t>
            </a:r>
            <a:r>
              <a:rPr kumimoji="1" lang="ja-JP" altLang="en-US"/>
              <a:t>使用　高精度温湿度センサモジュールキット</a:t>
            </a:r>
          </a:p>
          <a:p>
            <a:r>
              <a:rPr kumimoji="1" lang="en-US" altLang="ja-JP"/>
              <a:t>http://akizukidenshi.com/catalog/g/gK-12125/</a:t>
            </a:r>
          </a:p>
          <a:p>
            <a:r>
              <a:rPr kumimoji="1" lang="en-US" altLang="ja-JP" b="1"/>
              <a:t>●</a:t>
            </a:r>
            <a:r>
              <a:rPr kumimoji="1" lang="ja-JP" altLang="en-US" b="1"/>
              <a:t>ブレッドボード </a:t>
            </a:r>
            <a:r>
              <a:rPr kumimoji="1" lang="en-US" altLang="ja-JP" b="1"/>
              <a:t>BB-801</a:t>
            </a:r>
            <a:endParaRPr kumimoji="1" lang="en-US" altLang="ja-JP"/>
          </a:p>
          <a:p>
            <a:r>
              <a:rPr kumimoji="1" lang="en-US" altLang="ja-JP"/>
              <a:t>http://akizukidenshi.com/catalog/g/gP-05294/</a:t>
            </a:r>
          </a:p>
          <a:p>
            <a:r>
              <a:rPr kumimoji="1" lang="ja-JP" altLang="en-US" b="1"/>
              <a:t>●各種</a:t>
            </a:r>
            <a:r>
              <a:rPr kumimoji="1" lang="en-US" altLang="ja-JP" b="1"/>
              <a:t>LED</a:t>
            </a:r>
          </a:p>
          <a:p>
            <a:r>
              <a:rPr kumimoji="1" lang="ja-JP" altLang="en-US"/>
              <a:t>抵抗内蔵５ｍｍ赤色ＬＥＤ（５Ｖ用）　ＯＳＲ６ＬＵ５Ｂ６４Ａ－５Ｖ</a:t>
            </a:r>
          </a:p>
          <a:p>
            <a:r>
              <a:rPr kumimoji="1" lang="en-US" altLang="ja-JP"/>
              <a:t>http://akizukidenshi.com/catalog/g/gI-12517/</a:t>
            </a:r>
          </a:p>
          <a:p>
            <a:r>
              <a:rPr kumimoji="1" lang="en-US" altLang="ja-JP"/>
              <a:t>http://akizukidenshi.com/catalog/g/gI-06245/</a:t>
            </a:r>
            <a:r>
              <a:rPr kumimoji="1" lang="ja-JP" altLang="en-US"/>
              <a:t>（</a:t>
            </a:r>
            <a:r>
              <a:rPr kumimoji="1" lang="en-US" altLang="ja-JP"/>
              <a:t>10</a:t>
            </a:r>
            <a:r>
              <a:rPr kumimoji="1" lang="ja-JP" altLang="en-US"/>
              <a:t>個パック）</a:t>
            </a:r>
          </a:p>
          <a:p>
            <a:r>
              <a:rPr kumimoji="1" lang="ja-JP" altLang="en-US"/>
              <a:t>抵抗内蔵５ｍｍ青色ＬＥＤ（５Ｖ用）　ＯＳＢ５ＳＡ５Ｂ６４Ａ－５Ｖ</a:t>
            </a:r>
          </a:p>
          <a:p>
            <a:r>
              <a:rPr kumimoji="1" lang="en-US" altLang="ja-JP"/>
              <a:t>http://akizukidenshi.com/catalog/g/gI-12519/</a:t>
            </a:r>
          </a:p>
          <a:p>
            <a:r>
              <a:rPr kumimoji="1" lang="en-US" altLang="ja-JP"/>
              <a:t>http://akizukidenshi.com/catalog/g/gI-06247/</a:t>
            </a:r>
            <a:r>
              <a:rPr kumimoji="1" lang="ja-JP" altLang="en-US"/>
              <a:t>（</a:t>
            </a:r>
            <a:r>
              <a:rPr kumimoji="1" lang="en-US" altLang="ja-JP"/>
              <a:t>10</a:t>
            </a:r>
            <a:r>
              <a:rPr kumimoji="1" lang="ja-JP" altLang="en-US"/>
              <a:t>個パック）</a:t>
            </a:r>
          </a:p>
          <a:p>
            <a:r>
              <a:rPr kumimoji="1" lang="ja-JP" altLang="en-US"/>
              <a:t>抵抗内蔵５ｍｍ黄緑色ＬＥＤ（５Ｖ用）　ＯＳＧ８ＮＵ５Ｂ６４Ａ－５Ｖ</a:t>
            </a:r>
          </a:p>
          <a:p>
            <a:r>
              <a:rPr kumimoji="1" lang="en-US" altLang="ja-JP"/>
              <a:t>http://akizukidenshi.com/catalog/g/gI-12518/</a:t>
            </a:r>
          </a:p>
          <a:p>
            <a:r>
              <a:rPr kumimoji="1" lang="en-US" altLang="ja-JP"/>
              <a:t>http://akizukidenshi.com/catalog/g/gI-06246/</a:t>
            </a:r>
            <a:r>
              <a:rPr kumimoji="1" lang="ja-JP" altLang="en-US"/>
              <a:t>（</a:t>
            </a:r>
            <a:r>
              <a:rPr kumimoji="1" lang="en-US" altLang="ja-JP"/>
              <a:t>10</a:t>
            </a:r>
            <a:r>
              <a:rPr kumimoji="1" lang="ja-JP" altLang="en-US"/>
              <a:t>個パック）</a:t>
            </a:r>
          </a:p>
          <a:p>
            <a:r>
              <a:rPr kumimoji="1" lang="en-US" altLang="ja-JP"/>
              <a:t>※</a:t>
            </a:r>
            <a:r>
              <a:rPr kumimoji="1" lang="ja-JP" altLang="en-US"/>
              <a:t>抵抗入りの</a:t>
            </a:r>
            <a:r>
              <a:rPr kumimoji="1" lang="en-US" altLang="ja-JP"/>
              <a:t>LED</a:t>
            </a:r>
            <a:r>
              <a:rPr kumimoji="1" lang="ja-JP" altLang="en-US"/>
              <a:t>なら</a:t>
            </a:r>
            <a:r>
              <a:rPr kumimoji="1" lang="en-US" altLang="ja-JP"/>
              <a:t>OK</a:t>
            </a:r>
            <a:r>
              <a:rPr kumimoji="1" lang="ja-JP" altLang="en-US"/>
              <a:t>です。</a:t>
            </a:r>
          </a:p>
          <a:p>
            <a:r>
              <a:rPr kumimoji="1" lang="ja-JP" altLang="en-US" b="1"/>
              <a:t>●</a:t>
            </a:r>
            <a:r>
              <a:rPr kumimoji="1" lang="en-US" altLang="ja-JP" b="1"/>
              <a:t>5v25mm</a:t>
            </a:r>
            <a:r>
              <a:rPr kumimoji="1" lang="ja-JP" altLang="en-US" b="1"/>
              <a:t>角 </a:t>
            </a:r>
            <a:r>
              <a:rPr kumimoji="1" lang="en-US" altLang="ja-JP" b="1"/>
              <a:t>DC</a:t>
            </a:r>
            <a:r>
              <a:rPr kumimoji="1" lang="ja-JP" altLang="en-US" b="1"/>
              <a:t>ファン</a:t>
            </a:r>
            <a:endParaRPr kumimoji="1" lang="en-US" altLang="ja-JP" b="1"/>
          </a:p>
          <a:p>
            <a:r>
              <a:rPr kumimoji="1" lang="en-US" altLang="ja-JP"/>
              <a:t>http://akizukidenshi.com/catalog/g/gP-02480/</a:t>
            </a:r>
          </a:p>
          <a:p>
            <a:r>
              <a:rPr kumimoji="1" lang="ja-JP" altLang="en-US" b="1"/>
              <a:t>●ブレッドボード・ジャンパーコード（オス</a:t>
            </a:r>
            <a:r>
              <a:rPr kumimoji="1" lang="en-US" altLang="ja-JP" b="1"/>
              <a:t>-</a:t>
            </a:r>
            <a:r>
              <a:rPr kumimoji="1" lang="ja-JP" altLang="en-US" b="1"/>
              <a:t>オス）セット</a:t>
            </a:r>
            <a:endParaRPr kumimoji="1" lang="en-US" altLang="ja-JP" b="1"/>
          </a:p>
          <a:p>
            <a:r>
              <a:rPr kumimoji="1" lang="en-US" altLang="ja-JP"/>
              <a:t>http://akizukidenshi.com/catalog/g/gC-05159/</a:t>
            </a:r>
          </a:p>
          <a:p>
            <a:r>
              <a:rPr kumimoji="1" lang="en-US" altLang="ja-JP" b="1"/>
              <a:t>●USB</a:t>
            </a:r>
            <a:r>
              <a:rPr kumimoji="1" lang="ja-JP" altLang="en-US" b="1"/>
              <a:t>ケーブル　Ａオス</a:t>
            </a:r>
            <a:r>
              <a:rPr kumimoji="1" lang="en-US" altLang="ja-JP" b="1"/>
              <a:t>-</a:t>
            </a:r>
            <a:r>
              <a:rPr kumimoji="1" lang="ja-JP" altLang="en-US" b="1"/>
              <a:t>Ｂオス　１</a:t>
            </a:r>
            <a:r>
              <a:rPr kumimoji="1" lang="en-US" altLang="ja-JP" b="1"/>
              <a:t>m</a:t>
            </a:r>
            <a:endParaRPr kumimoji="1" lang="ja-JP" altLang="en-US" b="1"/>
          </a:p>
          <a:p>
            <a:r>
              <a:rPr kumimoji="1" lang="en-US" altLang="ja-JP"/>
              <a:t>http://akizukidenshi.com/catalog/g/gC-09939/</a:t>
            </a:r>
            <a:endParaRPr kumimoji="1" lang="ja-JP" altLang="en-US"/>
          </a:p>
          <a:p>
            <a:r>
              <a:rPr kumimoji="1" lang="en-US" altLang="ja-JP"/>
              <a:t>http://akizukidenshi.com/catalog/g/gC-07605/</a:t>
            </a:r>
          </a:p>
          <a:p>
            <a:r>
              <a:rPr kumimoji="1" lang="ja-JP" altLang="en-US" b="1"/>
              <a:t>●１２Ｗ級ＡＣアダプター９Ｖ１．３Ａ　ＬＴＥ１０ＵＷ－ＳＹ－ＢＳ０１</a:t>
            </a:r>
          </a:p>
          <a:p>
            <a:r>
              <a:rPr kumimoji="1" lang="en-US" altLang="ja-JP"/>
              <a:t>http://akizukidenshi.com/catalog/g/gM-07772/</a:t>
            </a:r>
          </a:p>
          <a:p>
            <a:r>
              <a:rPr kumimoji="1" lang="en-US" altLang="ja-JP"/>
              <a:t>※USB</a:t>
            </a:r>
            <a:r>
              <a:rPr kumimoji="1" lang="ja-JP" altLang="en-US"/>
              <a:t>電源供給でも対応可</a:t>
            </a:r>
          </a:p>
          <a:p>
            <a:r>
              <a:rPr kumimoji="1" lang="ja-JP" altLang="en-US" b="1"/>
              <a:t>●ヒーター</a:t>
            </a:r>
          </a:p>
          <a:p>
            <a:r>
              <a:rPr kumimoji="1" lang="ja-JP" altLang="en-US"/>
              <a:t>面状発熱体</a:t>
            </a:r>
            <a:r>
              <a:rPr kumimoji="1" lang="en-US" altLang="ja-JP"/>
              <a:t>(</a:t>
            </a:r>
            <a:r>
              <a:rPr kumimoji="1" lang="ja-JP" altLang="en-US"/>
              <a:t>フィルムヒータ</a:t>
            </a:r>
            <a:r>
              <a:rPr kumimoji="1" lang="en-US" altLang="ja-JP"/>
              <a:t>) 20Ω</a:t>
            </a:r>
            <a:r>
              <a:rPr kumimoji="1" lang="ja-JP" altLang="en-US"/>
              <a:t> </a:t>
            </a:r>
            <a:r>
              <a:rPr kumimoji="1" lang="en-US" altLang="ja-JP"/>
              <a:t>FH-20</a:t>
            </a:r>
          </a:p>
          <a:p>
            <a:r>
              <a:rPr kumimoji="1" lang="en-US" altLang="ja-JP"/>
              <a:t>http://eleshop.jp/shop/g/gX4C133/</a:t>
            </a:r>
          </a:p>
          <a:p>
            <a:r>
              <a:rPr kumimoji="1" lang="en-US" altLang="ja-JP"/>
              <a:t>※</a:t>
            </a:r>
            <a:r>
              <a:rPr kumimoji="1" lang="ja-JP" altLang="en-US"/>
              <a:t>温度センサーを指で触って温度を上げる想定をしています。必要があればご用意ください。</a:t>
            </a:r>
            <a:endParaRPr kumimoji="1" lang="en-US" altLang="ja-JP"/>
          </a:p>
          <a:p>
            <a:r>
              <a:rPr kumimoji="1" lang="ja-JP" altLang="en-US" b="1"/>
              <a:t>●</a:t>
            </a:r>
            <a:r>
              <a:rPr kumimoji="1" lang="en-US" altLang="ja-JP" b="1"/>
              <a:t>sakura.io</a:t>
            </a:r>
            <a:r>
              <a:rPr kumimoji="1" lang="ja-JP" altLang="en-US" b="1"/>
              <a:t>モジュール（</a:t>
            </a:r>
            <a:r>
              <a:rPr kumimoji="1" lang="en-US" altLang="ja-JP" b="1"/>
              <a:t>LTE</a:t>
            </a:r>
            <a:r>
              <a:rPr kumimoji="1" lang="ja-JP" altLang="en-US" b="1"/>
              <a:t>） </a:t>
            </a:r>
            <a:r>
              <a:rPr kumimoji="1" lang="en-US" altLang="ja-JP" b="1"/>
              <a:t>SCM-LTE-01</a:t>
            </a:r>
          </a:p>
          <a:p>
            <a:r>
              <a:rPr kumimoji="1" lang="en-US" altLang="ja-JP"/>
              <a:t>https://sakura.io/product/module_lte.html</a:t>
            </a:r>
          </a:p>
          <a:p>
            <a:r>
              <a:rPr kumimoji="1" lang="en-US" altLang="ja-JP"/>
              <a:t>http://akizukidenshi.com/catalog/g/gM-12194/</a:t>
            </a:r>
          </a:p>
          <a:p>
            <a:r>
              <a:rPr kumimoji="1" lang="en-US" altLang="ja-JP" b="1"/>
              <a:t>●sakura.io </a:t>
            </a:r>
            <a:r>
              <a:rPr kumimoji="1" lang="ja-JP" altLang="en-US" b="1"/>
              <a:t>シールド </a:t>
            </a:r>
            <a:r>
              <a:rPr kumimoji="1" lang="en-US" altLang="ja-JP" b="1"/>
              <a:t>for Arduino</a:t>
            </a:r>
            <a:r>
              <a:rPr kumimoji="1" lang="ja-JP" altLang="en-US" b="1"/>
              <a:t>　</a:t>
            </a:r>
            <a:r>
              <a:rPr kumimoji="1" lang="en-US" altLang="ja-JP"/>
              <a:t>SCO-ARD-01</a:t>
            </a:r>
          </a:p>
          <a:p>
            <a:r>
              <a:rPr kumimoji="1" lang="en-US" altLang="ja-JP"/>
              <a:t>https://sakura.io/product/arduino.html</a:t>
            </a:r>
          </a:p>
          <a:p>
            <a:r>
              <a:rPr kumimoji="1" lang="en-US" altLang="ja-JP"/>
              <a:t>http://akizukidenshi.com/catalog/g/gM-12195/</a:t>
            </a:r>
          </a:p>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5</a:t>
            </a:fld>
            <a:endParaRPr kumimoji="1" lang="ja-JP" altLang="en-US"/>
          </a:p>
        </p:txBody>
      </p:sp>
    </p:spTree>
    <p:extLst>
      <p:ext uri="{BB962C8B-B14F-4D97-AF65-F5344CB8AC3E}">
        <p14:creationId xmlns:p14="http://schemas.microsoft.com/office/powerpoint/2010/main" val="755601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6</a:t>
            </a:fld>
            <a:endParaRPr kumimoji="1" lang="ja-JP" altLang="en-US"/>
          </a:p>
        </p:txBody>
      </p:sp>
    </p:spTree>
    <p:extLst>
      <p:ext uri="{BB962C8B-B14F-4D97-AF65-F5344CB8AC3E}">
        <p14:creationId xmlns:p14="http://schemas.microsoft.com/office/powerpoint/2010/main" val="127938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7</a:t>
            </a:fld>
            <a:endParaRPr kumimoji="1" lang="ja-JP" altLang="en-US"/>
          </a:p>
        </p:txBody>
      </p:sp>
    </p:spTree>
    <p:extLst>
      <p:ext uri="{BB962C8B-B14F-4D97-AF65-F5344CB8AC3E}">
        <p14:creationId xmlns:p14="http://schemas.microsoft.com/office/powerpoint/2010/main" val="4116642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895015">
              <a:defRPr/>
            </a:pPr>
            <a:r>
              <a:rPr kumimoji="1" lang="ja-JP" altLang="en-US"/>
              <a:t>ここで利用する機材は以下の通りです。秋月電子通商のオンラインショップの</a:t>
            </a:r>
            <a:r>
              <a:rPr kumimoji="1" lang="en-US" altLang="ja-JP"/>
              <a:t>URL</a:t>
            </a:r>
            <a:r>
              <a:rPr kumimoji="1" lang="ja-JP" altLang="en-US"/>
              <a:t>を掲載しています。</a:t>
            </a:r>
            <a:endParaRPr kumimoji="1" lang="en-US" altLang="ja-JP"/>
          </a:p>
          <a:p>
            <a:pPr defTabSz="895015">
              <a:defRPr/>
            </a:pPr>
            <a:r>
              <a:rPr kumimoji="1" lang="ja-JP" altLang="en-US"/>
              <a:t>必ずこの通りである必要はありません。（</a:t>
            </a:r>
            <a:r>
              <a:rPr kumimoji="1" lang="en-US" altLang="ja-JP"/>
              <a:t>sakura.io</a:t>
            </a:r>
            <a:r>
              <a:rPr kumimoji="1" lang="ja-JP" altLang="en-US"/>
              <a:t>関連は</a:t>
            </a:r>
            <a:r>
              <a:rPr kumimoji="1" lang="en-US" altLang="ja-JP"/>
              <a:t>3</a:t>
            </a:r>
            <a:r>
              <a:rPr kumimoji="1" lang="ja-JP" altLang="en-US"/>
              <a:t>コマ目で利用します）</a:t>
            </a:r>
            <a:endParaRPr kumimoji="1" lang="en-US" altLang="ja-JP"/>
          </a:p>
          <a:p>
            <a:endParaRPr kumimoji="1" lang="en-US" altLang="ja-JP" b="1"/>
          </a:p>
          <a:p>
            <a:r>
              <a:rPr kumimoji="1" lang="en-US" altLang="ja-JP" b="1"/>
              <a:t>●Arduino Uno Rev3</a:t>
            </a:r>
          </a:p>
          <a:p>
            <a:r>
              <a:rPr kumimoji="1" lang="en-US" altLang="ja-JP"/>
              <a:t>http://akizukidenshi.com/catalog/g/gM-07385/</a:t>
            </a:r>
          </a:p>
          <a:p>
            <a:r>
              <a:rPr kumimoji="1" lang="en-US" altLang="ja-JP" b="1"/>
              <a:t>●</a:t>
            </a:r>
            <a:r>
              <a:rPr kumimoji="1" lang="ja-JP" altLang="en-US" b="1"/>
              <a:t>温湿度センサー</a:t>
            </a:r>
          </a:p>
          <a:p>
            <a:r>
              <a:rPr kumimoji="1" lang="en-US" altLang="ja-JP"/>
              <a:t>SHT31</a:t>
            </a:r>
            <a:r>
              <a:rPr kumimoji="1" lang="ja-JP" altLang="en-US"/>
              <a:t>使用　高精度温湿度センサモジュールキット</a:t>
            </a:r>
          </a:p>
          <a:p>
            <a:r>
              <a:rPr kumimoji="1" lang="en-US" altLang="ja-JP"/>
              <a:t>http://akizukidenshi.com/catalog/g/gK-12125/</a:t>
            </a:r>
          </a:p>
          <a:p>
            <a:r>
              <a:rPr kumimoji="1" lang="en-US" altLang="ja-JP" b="1"/>
              <a:t>●</a:t>
            </a:r>
            <a:r>
              <a:rPr kumimoji="1" lang="ja-JP" altLang="en-US" b="1"/>
              <a:t>ブレッドボード </a:t>
            </a:r>
            <a:r>
              <a:rPr kumimoji="1" lang="en-US" altLang="ja-JP" b="1"/>
              <a:t>BB-801</a:t>
            </a:r>
            <a:endParaRPr kumimoji="1" lang="en-US" altLang="ja-JP"/>
          </a:p>
          <a:p>
            <a:r>
              <a:rPr kumimoji="1" lang="en-US" altLang="ja-JP"/>
              <a:t>http://akizukidenshi.com/catalog/g/gP-05294/</a:t>
            </a:r>
          </a:p>
          <a:p>
            <a:r>
              <a:rPr kumimoji="1" lang="ja-JP" altLang="en-US" b="1"/>
              <a:t>●各種</a:t>
            </a:r>
            <a:r>
              <a:rPr kumimoji="1" lang="en-US" altLang="ja-JP" b="1"/>
              <a:t>LED</a:t>
            </a:r>
          </a:p>
          <a:p>
            <a:r>
              <a:rPr kumimoji="1" lang="ja-JP" altLang="en-US"/>
              <a:t>抵抗内蔵５ｍｍ赤色ＬＥＤ（５Ｖ用）　ＯＳＲ６ＬＵ５Ｂ６４Ａ－５Ｖ</a:t>
            </a:r>
          </a:p>
          <a:p>
            <a:r>
              <a:rPr kumimoji="1" lang="en-US" altLang="ja-JP"/>
              <a:t>http://akizukidenshi.com/catalog/g/gI-12517/</a:t>
            </a:r>
          </a:p>
          <a:p>
            <a:r>
              <a:rPr kumimoji="1" lang="en-US" altLang="ja-JP"/>
              <a:t>http://akizukidenshi.com/catalog/g/gI-06245/</a:t>
            </a:r>
            <a:r>
              <a:rPr kumimoji="1" lang="ja-JP" altLang="en-US"/>
              <a:t>（</a:t>
            </a:r>
            <a:r>
              <a:rPr kumimoji="1" lang="en-US" altLang="ja-JP"/>
              <a:t>10</a:t>
            </a:r>
            <a:r>
              <a:rPr kumimoji="1" lang="ja-JP" altLang="en-US"/>
              <a:t>個パック）</a:t>
            </a:r>
          </a:p>
          <a:p>
            <a:r>
              <a:rPr kumimoji="1" lang="ja-JP" altLang="en-US"/>
              <a:t>抵抗内蔵５ｍｍ青色ＬＥＤ（５Ｖ用）　ＯＳＢ５ＳＡ５Ｂ６４Ａ－５Ｖ</a:t>
            </a:r>
          </a:p>
          <a:p>
            <a:r>
              <a:rPr kumimoji="1" lang="en-US" altLang="ja-JP"/>
              <a:t>http://akizukidenshi.com/catalog/g/gI-12519/</a:t>
            </a:r>
          </a:p>
          <a:p>
            <a:r>
              <a:rPr kumimoji="1" lang="en-US" altLang="ja-JP"/>
              <a:t>http://akizukidenshi.com/catalog/g/gI-06247/</a:t>
            </a:r>
            <a:r>
              <a:rPr kumimoji="1" lang="ja-JP" altLang="en-US"/>
              <a:t>（</a:t>
            </a:r>
            <a:r>
              <a:rPr kumimoji="1" lang="en-US" altLang="ja-JP"/>
              <a:t>10</a:t>
            </a:r>
            <a:r>
              <a:rPr kumimoji="1" lang="ja-JP" altLang="en-US"/>
              <a:t>個パック）</a:t>
            </a:r>
          </a:p>
          <a:p>
            <a:r>
              <a:rPr kumimoji="1" lang="ja-JP" altLang="en-US"/>
              <a:t>抵抗内蔵５ｍｍ黄緑色ＬＥＤ（５Ｖ用）　ＯＳＧ８ＮＵ５Ｂ６４Ａ－５Ｖ</a:t>
            </a:r>
          </a:p>
          <a:p>
            <a:r>
              <a:rPr kumimoji="1" lang="en-US" altLang="ja-JP"/>
              <a:t>http://akizukidenshi.com/catalog/g/gI-12518/</a:t>
            </a:r>
          </a:p>
          <a:p>
            <a:r>
              <a:rPr kumimoji="1" lang="en-US" altLang="ja-JP"/>
              <a:t>http://akizukidenshi.com/catalog/g/gI-06246/</a:t>
            </a:r>
            <a:r>
              <a:rPr kumimoji="1" lang="ja-JP" altLang="en-US"/>
              <a:t>（</a:t>
            </a:r>
            <a:r>
              <a:rPr kumimoji="1" lang="en-US" altLang="ja-JP"/>
              <a:t>10</a:t>
            </a:r>
            <a:r>
              <a:rPr kumimoji="1" lang="ja-JP" altLang="en-US"/>
              <a:t>個パック）</a:t>
            </a:r>
          </a:p>
          <a:p>
            <a:r>
              <a:rPr kumimoji="1" lang="en-US" altLang="ja-JP"/>
              <a:t>※</a:t>
            </a:r>
            <a:r>
              <a:rPr kumimoji="1" lang="ja-JP" altLang="en-US"/>
              <a:t>抵抗入りの</a:t>
            </a:r>
            <a:r>
              <a:rPr kumimoji="1" lang="en-US" altLang="ja-JP"/>
              <a:t>LED</a:t>
            </a:r>
            <a:r>
              <a:rPr kumimoji="1" lang="ja-JP" altLang="en-US"/>
              <a:t>なら</a:t>
            </a:r>
            <a:r>
              <a:rPr kumimoji="1" lang="en-US" altLang="ja-JP"/>
              <a:t>OK</a:t>
            </a:r>
            <a:r>
              <a:rPr kumimoji="1" lang="ja-JP" altLang="en-US"/>
              <a:t>です。</a:t>
            </a:r>
          </a:p>
          <a:p>
            <a:r>
              <a:rPr kumimoji="1" lang="ja-JP" altLang="en-US" b="1"/>
              <a:t>●</a:t>
            </a:r>
            <a:r>
              <a:rPr kumimoji="1" lang="en-US" altLang="ja-JP" b="1"/>
              <a:t>5v25mm</a:t>
            </a:r>
            <a:r>
              <a:rPr kumimoji="1" lang="ja-JP" altLang="en-US" b="1"/>
              <a:t>角 </a:t>
            </a:r>
            <a:r>
              <a:rPr kumimoji="1" lang="en-US" altLang="ja-JP" b="1"/>
              <a:t>DC</a:t>
            </a:r>
            <a:r>
              <a:rPr kumimoji="1" lang="ja-JP" altLang="en-US" b="1"/>
              <a:t>ファン</a:t>
            </a:r>
            <a:endParaRPr kumimoji="1" lang="en-US" altLang="ja-JP" b="1"/>
          </a:p>
          <a:p>
            <a:r>
              <a:rPr kumimoji="1" lang="en-US" altLang="ja-JP"/>
              <a:t>http://akizukidenshi.com/catalog/g/gP-02480/</a:t>
            </a:r>
          </a:p>
          <a:p>
            <a:r>
              <a:rPr kumimoji="1" lang="ja-JP" altLang="en-US" b="1"/>
              <a:t>●ブレッドボード・ジャンパーコード（オス</a:t>
            </a:r>
            <a:r>
              <a:rPr kumimoji="1" lang="en-US" altLang="ja-JP" b="1"/>
              <a:t>-</a:t>
            </a:r>
            <a:r>
              <a:rPr kumimoji="1" lang="ja-JP" altLang="en-US" b="1"/>
              <a:t>オス）セット</a:t>
            </a:r>
            <a:endParaRPr kumimoji="1" lang="en-US" altLang="ja-JP" b="1"/>
          </a:p>
          <a:p>
            <a:r>
              <a:rPr kumimoji="1" lang="en-US" altLang="ja-JP"/>
              <a:t>http://akizukidenshi.com/catalog/g/gC-05159/</a:t>
            </a:r>
          </a:p>
          <a:p>
            <a:r>
              <a:rPr kumimoji="1" lang="en-US" altLang="ja-JP" b="1"/>
              <a:t>●USB</a:t>
            </a:r>
            <a:r>
              <a:rPr kumimoji="1" lang="ja-JP" altLang="en-US" b="1"/>
              <a:t>ケーブル　Ａオス</a:t>
            </a:r>
            <a:r>
              <a:rPr kumimoji="1" lang="en-US" altLang="ja-JP" b="1"/>
              <a:t>-</a:t>
            </a:r>
            <a:r>
              <a:rPr kumimoji="1" lang="ja-JP" altLang="en-US" b="1"/>
              <a:t>Ｂオス　１</a:t>
            </a:r>
            <a:r>
              <a:rPr kumimoji="1" lang="en-US" altLang="ja-JP" b="1"/>
              <a:t>m</a:t>
            </a:r>
            <a:endParaRPr kumimoji="1" lang="ja-JP" altLang="en-US" b="1"/>
          </a:p>
          <a:p>
            <a:r>
              <a:rPr kumimoji="1" lang="en-US" altLang="ja-JP"/>
              <a:t>http://akizukidenshi.com/catalog/g/gC-09939/</a:t>
            </a:r>
            <a:endParaRPr kumimoji="1" lang="ja-JP" altLang="en-US"/>
          </a:p>
          <a:p>
            <a:r>
              <a:rPr kumimoji="1" lang="en-US" altLang="ja-JP"/>
              <a:t>http://akizukidenshi.com/catalog/g/gC-07605/</a:t>
            </a:r>
          </a:p>
          <a:p>
            <a:r>
              <a:rPr kumimoji="1" lang="ja-JP" altLang="en-US" b="1"/>
              <a:t>●１２Ｗ級ＡＣアダプター９Ｖ１．３Ａ　ＬＴＥ１０ＵＷ－ＳＹ－ＢＳ０１</a:t>
            </a:r>
          </a:p>
          <a:p>
            <a:r>
              <a:rPr kumimoji="1" lang="en-US" altLang="ja-JP"/>
              <a:t>http://akizukidenshi.com/catalog/g/gM-07772/</a:t>
            </a:r>
          </a:p>
          <a:p>
            <a:r>
              <a:rPr kumimoji="1" lang="en-US" altLang="ja-JP"/>
              <a:t>※USB</a:t>
            </a:r>
            <a:r>
              <a:rPr kumimoji="1" lang="ja-JP" altLang="en-US"/>
              <a:t>電源供給でも対応可</a:t>
            </a:r>
          </a:p>
          <a:p>
            <a:r>
              <a:rPr kumimoji="1" lang="ja-JP" altLang="en-US" b="1"/>
              <a:t>●ヒーター</a:t>
            </a:r>
          </a:p>
          <a:p>
            <a:r>
              <a:rPr kumimoji="1" lang="ja-JP" altLang="en-US"/>
              <a:t>面状発熱体</a:t>
            </a:r>
            <a:r>
              <a:rPr kumimoji="1" lang="en-US" altLang="ja-JP"/>
              <a:t>(</a:t>
            </a:r>
            <a:r>
              <a:rPr kumimoji="1" lang="ja-JP" altLang="en-US"/>
              <a:t>フィルムヒータ</a:t>
            </a:r>
            <a:r>
              <a:rPr kumimoji="1" lang="en-US" altLang="ja-JP"/>
              <a:t>) 20Ω</a:t>
            </a:r>
            <a:r>
              <a:rPr kumimoji="1" lang="ja-JP" altLang="en-US"/>
              <a:t> </a:t>
            </a:r>
            <a:r>
              <a:rPr kumimoji="1" lang="en-US" altLang="ja-JP"/>
              <a:t>FH-20</a:t>
            </a:r>
          </a:p>
          <a:p>
            <a:r>
              <a:rPr kumimoji="1" lang="en-US" altLang="ja-JP"/>
              <a:t>http://eleshop.jp/shop/g/gX4C133/</a:t>
            </a:r>
          </a:p>
          <a:p>
            <a:r>
              <a:rPr kumimoji="1" lang="en-US" altLang="ja-JP"/>
              <a:t>※</a:t>
            </a:r>
            <a:r>
              <a:rPr kumimoji="1" lang="ja-JP" altLang="en-US"/>
              <a:t>温度センサーを指で触って温度を上げる想定をしています。必要があればご用意ください。</a:t>
            </a:r>
            <a:endParaRPr kumimoji="1" lang="en-US" altLang="ja-JP"/>
          </a:p>
          <a:p>
            <a:r>
              <a:rPr kumimoji="1" lang="ja-JP" altLang="en-US" b="1"/>
              <a:t>●</a:t>
            </a:r>
            <a:r>
              <a:rPr kumimoji="1" lang="en-US" altLang="ja-JP" b="1"/>
              <a:t>sakura.io</a:t>
            </a:r>
            <a:r>
              <a:rPr kumimoji="1" lang="ja-JP" altLang="en-US" b="1"/>
              <a:t>モジュール（</a:t>
            </a:r>
            <a:r>
              <a:rPr kumimoji="1" lang="en-US" altLang="ja-JP" b="1"/>
              <a:t>LTE</a:t>
            </a:r>
            <a:r>
              <a:rPr kumimoji="1" lang="ja-JP" altLang="en-US" b="1"/>
              <a:t>） </a:t>
            </a:r>
            <a:r>
              <a:rPr kumimoji="1" lang="en-US" altLang="ja-JP" b="1"/>
              <a:t>SCM-LTE-01</a:t>
            </a:r>
          </a:p>
          <a:p>
            <a:r>
              <a:rPr kumimoji="1" lang="en-US" altLang="ja-JP"/>
              <a:t>https://sakura.io/product/module_lte.html</a:t>
            </a:r>
          </a:p>
          <a:p>
            <a:r>
              <a:rPr kumimoji="1" lang="en-US" altLang="ja-JP"/>
              <a:t>http://akizukidenshi.com/catalog/g/gM-12194/</a:t>
            </a:r>
          </a:p>
          <a:p>
            <a:r>
              <a:rPr kumimoji="1" lang="en-US" altLang="ja-JP" b="1"/>
              <a:t>●sakura.io </a:t>
            </a:r>
            <a:r>
              <a:rPr kumimoji="1" lang="ja-JP" altLang="en-US" b="1"/>
              <a:t>シールド </a:t>
            </a:r>
            <a:r>
              <a:rPr kumimoji="1" lang="en-US" altLang="ja-JP" b="1"/>
              <a:t>for Arduino</a:t>
            </a:r>
            <a:r>
              <a:rPr kumimoji="1" lang="ja-JP" altLang="en-US" b="1"/>
              <a:t>　</a:t>
            </a:r>
            <a:r>
              <a:rPr kumimoji="1" lang="en-US" altLang="ja-JP"/>
              <a:t>SCO-ARD-01</a:t>
            </a:r>
          </a:p>
          <a:p>
            <a:r>
              <a:rPr kumimoji="1" lang="en-US" altLang="ja-JP"/>
              <a:t>https://sakura.io/product/arduino.html</a:t>
            </a:r>
          </a:p>
          <a:p>
            <a:r>
              <a:rPr kumimoji="1" lang="en-US" altLang="ja-JP"/>
              <a:t>http://akizukidenshi.com/catalog/g/gM-12195/</a:t>
            </a:r>
          </a:p>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8</a:t>
            </a:fld>
            <a:endParaRPr kumimoji="1" lang="ja-JP" altLang="en-US"/>
          </a:p>
        </p:txBody>
      </p:sp>
    </p:spTree>
    <p:extLst>
      <p:ext uri="{BB962C8B-B14F-4D97-AF65-F5344CB8AC3E}">
        <p14:creationId xmlns:p14="http://schemas.microsoft.com/office/powerpoint/2010/main" val="234874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ファイル名を指定して実行は </a:t>
            </a:r>
            <a:r>
              <a:rPr kumimoji="1" lang="en-US" altLang="ja-JP"/>
              <a:t>Windows</a:t>
            </a:r>
            <a:r>
              <a:rPr kumimoji="1" lang="ja-JP" altLang="en-US"/>
              <a:t>キー＋</a:t>
            </a:r>
            <a:r>
              <a:rPr kumimoji="1" lang="en-US" altLang="ja-JP"/>
              <a:t>R</a:t>
            </a:r>
            <a:r>
              <a:rPr kumimoji="1" lang="ja-JP" altLang="en-US"/>
              <a:t> でも起動できます</a:t>
            </a:r>
            <a:endParaRPr kumimoji="1" lang="en-US" altLang="ja-JP"/>
          </a:p>
          <a:p>
            <a:endParaRPr kumimoji="1" lang="en-US" altLang="ja-JP"/>
          </a:p>
          <a:p>
            <a:pPr>
              <a:buClr>
                <a:srgbClr val="0070C0"/>
              </a:buClr>
              <a:buFont typeface="Wingdings" panose="05000000000000000000" pitchFamily="2" charset="2"/>
              <a:buNone/>
            </a:pPr>
            <a:r>
              <a:rPr lang="ja-JP" altLang="en-US">
                <a:solidFill>
                  <a:srgbClr val="333333"/>
                </a:solidFill>
              </a:rPr>
              <a:t>まずは、</a:t>
            </a:r>
            <a:r>
              <a:rPr lang="en-US" altLang="ja-JP">
                <a:solidFill>
                  <a:srgbClr val="333333"/>
                </a:solidFill>
              </a:rPr>
              <a:t>PC</a:t>
            </a:r>
            <a:r>
              <a:rPr lang="ja-JP" altLang="en-US">
                <a:solidFill>
                  <a:srgbClr val="333333"/>
                </a:solidFill>
              </a:rPr>
              <a:t>や</a:t>
            </a:r>
            <a:r>
              <a:rPr lang="en-US" altLang="ja-JP">
                <a:solidFill>
                  <a:srgbClr val="333333"/>
                </a:solidFill>
              </a:rPr>
              <a:t>PLC</a:t>
            </a:r>
            <a:r>
              <a:rPr lang="ja-JP" altLang="en-US">
                <a:solidFill>
                  <a:srgbClr val="333333"/>
                </a:solidFill>
              </a:rPr>
              <a:t>のネットワークについて確認してみましょう。</a:t>
            </a:r>
            <a:endParaRPr lang="en-US" altLang="ja-JP">
              <a:solidFill>
                <a:srgbClr val="333333"/>
              </a:solidFill>
            </a:endParaRPr>
          </a:p>
          <a:p>
            <a:pPr>
              <a:buClr>
                <a:srgbClr val="0070C0"/>
              </a:buClr>
              <a:buFont typeface="Wingdings" panose="05000000000000000000" pitchFamily="2" charset="2"/>
              <a:buNone/>
            </a:pPr>
            <a:r>
              <a:rPr lang="ja-JP" altLang="en-US">
                <a:solidFill>
                  <a:srgbClr val="333333"/>
                </a:solidFill>
              </a:rPr>
              <a:t>これらは第</a:t>
            </a:r>
            <a:r>
              <a:rPr lang="en-US" altLang="ja-JP">
                <a:solidFill>
                  <a:srgbClr val="333333"/>
                </a:solidFill>
              </a:rPr>
              <a:t>1</a:t>
            </a:r>
            <a:r>
              <a:rPr lang="ja-JP" altLang="en-US">
                <a:solidFill>
                  <a:srgbClr val="333333"/>
                </a:solidFill>
              </a:rPr>
              <a:t>部で学んだ、インターネットプロトコル（</a:t>
            </a:r>
            <a:r>
              <a:rPr lang="en-US" altLang="ja-JP">
                <a:solidFill>
                  <a:srgbClr val="333333"/>
                </a:solidFill>
              </a:rPr>
              <a:t>TCP/IP</a:t>
            </a:r>
            <a:r>
              <a:rPr lang="ja-JP" altLang="en-US">
                <a:solidFill>
                  <a:srgbClr val="333333"/>
                </a:solidFill>
              </a:rPr>
              <a:t>）で接続されています。</a:t>
            </a:r>
            <a:endParaRPr lang="en-US" altLang="ja-JP">
              <a:solidFill>
                <a:srgbClr val="333333"/>
              </a:solidFill>
            </a:endParaRPr>
          </a:p>
          <a:p>
            <a:pPr>
              <a:buClr>
                <a:srgbClr val="0070C0"/>
              </a:buClr>
              <a:buFont typeface="Wingdings" panose="05000000000000000000" pitchFamily="2" charset="2"/>
              <a:buNone/>
            </a:pPr>
            <a:r>
              <a:rPr lang="ja-JP" altLang="en-US">
                <a:solidFill>
                  <a:srgbClr val="333333"/>
                </a:solidFill>
              </a:rPr>
              <a:t>ということは、</a:t>
            </a:r>
            <a:r>
              <a:rPr lang="en-US" altLang="ja-JP">
                <a:solidFill>
                  <a:srgbClr val="333333"/>
                </a:solidFill>
              </a:rPr>
              <a:t>PC</a:t>
            </a:r>
            <a:r>
              <a:rPr lang="ja-JP" altLang="en-US">
                <a:solidFill>
                  <a:srgbClr val="333333"/>
                </a:solidFill>
              </a:rPr>
              <a:t>や</a:t>
            </a:r>
            <a:r>
              <a:rPr lang="en-US" altLang="ja-JP">
                <a:solidFill>
                  <a:srgbClr val="333333"/>
                </a:solidFill>
              </a:rPr>
              <a:t>PLC</a:t>
            </a:r>
            <a:r>
              <a:rPr lang="ja-JP" altLang="en-US">
                <a:solidFill>
                  <a:srgbClr val="333333"/>
                </a:solidFill>
              </a:rPr>
              <a:t>には</a:t>
            </a:r>
            <a:r>
              <a:rPr lang="en-US" altLang="ja-JP">
                <a:solidFill>
                  <a:srgbClr val="333333"/>
                </a:solidFill>
              </a:rPr>
              <a:t>IP</a:t>
            </a:r>
            <a:r>
              <a:rPr lang="ja-JP" altLang="en-US">
                <a:solidFill>
                  <a:srgbClr val="333333"/>
                </a:solidFill>
              </a:rPr>
              <a:t>アドレス（機器の場所を特定する番号）があるということですね。</a:t>
            </a:r>
            <a:endParaRPr lang="en-US" altLang="ja-JP">
              <a:solidFill>
                <a:srgbClr val="333333"/>
              </a:solidFill>
            </a:endParaRPr>
          </a:p>
          <a:p>
            <a:pPr>
              <a:buClr>
                <a:srgbClr val="0070C0"/>
              </a:buClr>
              <a:buFont typeface="Wingdings" panose="05000000000000000000" pitchFamily="2" charset="2"/>
              <a:buNone/>
            </a:pPr>
            <a:r>
              <a:rPr lang="ja-JP" altLang="en-US">
                <a:solidFill>
                  <a:srgbClr val="333333"/>
                </a:solidFill>
              </a:rPr>
              <a:t>工場などで普段この</a:t>
            </a:r>
            <a:r>
              <a:rPr lang="en-US" altLang="ja-JP">
                <a:solidFill>
                  <a:srgbClr val="333333"/>
                </a:solidFill>
              </a:rPr>
              <a:t>IP</a:t>
            </a:r>
            <a:r>
              <a:rPr lang="ja-JP" altLang="en-US">
                <a:solidFill>
                  <a:srgbClr val="333333"/>
                </a:solidFill>
              </a:rPr>
              <a:t>アドレスを意識することはありませんが、</a:t>
            </a:r>
            <a:endParaRPr lang="en-US" altLang="ja-JP">
              <a:solidFill>
                <a:srgbClr val="333333"/>
              </a:solidFill>
            </a:endParaRPr>
          </a:p>
          <a:p>
            <a:pPr>
              <a:buClr>
                <a:srgbClr val="0070C0"/>
              </a:buClr>
              <a:buFont typeface="Wingdings" panose="05000000000000000000" pitchFamily="2" charset="2"/>
              <a:buNone/>
            </a:pPr>
            <a:r>
              <a:rPr lang="en-US" altLang="ja-JP">
                <a:solidFill>
                  <a:srgbClr val="333333"/>
                </a:solidFill>
              </a:rPr>
              <a:t>IP</a:t>
            </a:r>
            <a:r>
              <a:rPr lang="ja-JP" altLang="en-US">
                <a:solidFill>
                  <a:srgbClr val="333333"/>
                </a:solidFill>
              </a:rPr>
              <a:t>アドレスがわかるということは対象の機器を特定できるということになります。</a:t>
            </a:r>
            <a:endParaRPr lang="en-US" altLang="ja-JP">
              <a:solidFill>
                <a:srgbClr val="333333"/>
              </a:solidFill>
            </a:endParaRPr>
          </a:p>
          <a:p>
            <a:endParaRPr kumimoji="1" lang="ja-JP" altLang="en-US"/>
          </a:p>
        </p:txBody>
      </p:sp>
      <p:sp>
        <p:nvSpPr>
          <p:cNvPr id="4" name="スライド番号プレースホルダー 3"/>
          <p:cNvSpPr>
            <a:spLocks noGrp="1"/>
          </p:cNvSpPr>
          <p:nvPr>
            <p:ph type="sldNum" sz="quarter" idx="10"/>
          </p:nvPr>
        </p:nvSpPr>
        <p:spPr/>
        <p:txBody>
          <a:bodyPr/>
          <a:lstStyle/>
          <a:p>
            <a:fld id="{9E5B70A3-C132-450C-ACC2-48E8A2ECC6B6}" type="slidenum">
              <a:rPr kumimoji="1" lang="ja-JP" altLang="en-US" smtClean="0"/>
              <a:t>9</a:t>
            </a:fld>
            <a:endParaRPr kumimoji="1" lang="ja-JP" altLang="en-US"/>
          </a:p>
        </p:txBody>
      </p:sp>
    </p:spTree>
    <p:extLst>
      <p:ext uri="{BB962C8B-B14F-4D97-AF65-F5344CB8AC3E}">
        <p14:creationId xmlns:p14="http://schemas.microsoft.com/office/powerpoint/2010/main" val="30302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692624"/>
            <a:ext cx="6400800" cy="1752600"/>
          </a:xfrm>
          <a:prstGeom prst="rect">
            <a:avLst/>
          </a:prstGeom>
        </p:spPr>
        <p:txBody>
          <a:bodyPr anchor="ct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10" name="タイトル 9"/>
          <p:cNvSpPr>
            <a:spLocks noGrp="1"/>
          </p:cNvSpPr>
          <p:nvPr>
            <p:ph type="title"/>
          </p:nvPr>
        </p:nvSpPr>
        <p:spPr>
          <a:xfrm>
            <a:off x="611560" y="1124744"/>
            <a:ext cx="7776864" cy="2232248"/>
          </a:xfrm>
        </p:spPr>
        <p:txBody>
          <a:bodyPr/>
          <a:lstStyle>
            <a:lvl1pPr algn="ctr">
              <a:defRPr sz="4000"/>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107624" y="6597353"/>
            <a:ext cx="1080000" cy="228898"/>
          </a:xfrm>
          <a:prstGeom prst="rect">
            <a:avLst/>
          </a:prstGeom>
        </p:spPr>
        <p:txBody>
          <a:bodyPr vert="horz" lIns="91440" tIns="45720" rIns="91440" bIns="45720" rtlCol="0" anchor="ctr"/>
          <a:lstStyle>
            <a:lvl1pPr algn="l">
              <a:defRPr sz="9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Page. </a:t>
            </a:r>
            <a:fld id="{62EF8F29-AC67-40B4-AD8A-4418BC00E71A}" type="slidenum">
              <a:rPr lang="ja-JP" altLang="en-US" b="1" smtClean="0"/>
              <a:pPr/>
              <a:t>‹#›</a:t>
            </a:fld>
            <a:endParaRPr lang="ja-JP" altLang="en-US" b="1"/>
          </a:p>
        </p:txBody>
      </p:sp>
    </p:spTree>
    <p:extLst>
      <p:ext uri="{BB962C8B-B14F-4D97-AF65-F5344CB8AC3E}">
        <p14:creationId xmlns:p14="http://schemas.microsoft.com/office/powerpoint/2010/main" val="408069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8" name="日付プレースホルダー 7"/>
          <p:cNvSpPr>
            <a:spLocks noGrp="1"/>
          </p:cNvSpPr>
          <p:nvPr>
            <p:ph type="dt" sz="half" idx="10"/>
          </p:nvPr>
        </p:nvSpPr>
        <p:spPr/>
        <p:txBody>
          <a:bodyPr/>
          <a:lstStyle/>
          <a:p>
            <a:endParaRPr lang="ja-JP" altLang="en-US"/>
          </a:p>
        </p:txBody>
      </p:sp>
      <p:sp>
        <p:nvSpPr>
          <p:cNvPr id="9" name="フッター プレースホルダー 8"/>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0" name="スライド番号プレースホルダー 9"/>
          <p:cNvSpPr>
            <a:spLocks noGrp="1"/>
          </p:cNvSpPr>
          <p:nvPr>
            <p:ph type="sldNum" sz="quarter" idx="12"/>
          </p:nvPr>
        </p:nvSpPr>
        <p:spPr/>
        <p:txBody>
          <a:bodyPr/>
          <a:lstStyle/>
          <a:p>
            <a:r>
              <a:rPr lang="en-US" altLang="ja-JP"/>
              <a:t>Page. </a:t>
            </a:r>
            <a:fld id="{62EF8F29-AC67-40B4-AD8A-4418BC00E71A}" type="slidenum">
              <a:rPr lang="ja-JP" altLang="en-US" b="1" smtClean="0"/>
              <a:pPr/>
              <a:t>‹#›</a:t>
            </a:fld>
            <a:endParaRPr lang="ja-JP" altLang="en-US" b="1"/>
          </a:p>
        </p:txBody>
      </p:sp>
      <p:sp>
        <p:nvSpPr>
          <p:cNvPr id="11" name="タイトル 10"/>
          <p:cNvSpPr>
            <a:spLocks noGrp="1"/>
          </p:cNvSpPr>
          <p:nvPr>
            <p:ph type="title"/>
          </p:nvPr>
        </p:nvSpPr>
        <p:spPr>
          <a:xfrm>
            <a:off x="251520" y="560377"/>
            <a:ext cx="8568952" cy="636375"/>
          </a:xfrm>
        </p:spPr>
        <p:txBody>
          <a:bodyPr/>
          <a:lstStyle/>
          <a:p>
            <a:r>
              <a:rPr kumimoji="1" lang="ja-JP" altLang="en-US"/>
              <a:t>マスター タイトルの書式設定</a:t>
            </a:r>
          </a:p>
        </p:txBody>
      </p:sp>
      <p:sp>
        <p:nvSpPr>
          <p:cNvPr id="16" name="コンテンツ プレースホルダー 15"/>
          <p:cNvSpPr>
            <a:spLocks noGrp="1"/>
          </p:cNvSpPr>
          <p:nvPr>
            <p:ph sz="quarter" idx="13"/>
          </p:nvPr>
        </p:nvSpPr>
        <p:spPr>
          <a:xfrm>
            <a:off x="611560" y="1268760"/>
            <a:ext cx="7904460" cy="490820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08845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正方形/長方形 21"/>
          <p:cNvSpPr/>
          <p:nvPr userDrawn="1"/>
        </p:nvSpPr>
        <p:spPr>
          <a:xfrm>
            <a:off x="0" y="6534050"/>
            <a:ext cx="9141098" cy="324000"/>
          </a:xfrm>
          <a:prstGeom prst="rect">
            <a:avLst/>
          </a:prstGeom>
          <a:solidFill>
            <a:srgbClr val="009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userDrawn="1"/>
        </p:nvSpPr>
        <p:spPr>
          <a:xfrm>
            <a:off x="0" y="0"/>
            <a:ext cx="9141098" cy="324000"/>
          </a:xfrm>
          <a:prstGeom prst="rect">
            <a:avLst/>
          </a:prstGeom>
          <a:solidFill>
            <a:srgbClr val="009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251520" y="560377"/>
            <a:ext cx="8568952" cy="636375"/>
          </a:xfrm>
          <a:prstGeom prst="rect">
            <a:avLst/>
          </a:prstGeom>
        </p:spPr>
        <p:txBody>
          <a:bodyPr vert="horz" lIns="91440" tIns="45720" rIns="91440" bIns="45720" rtlCol="0" anchor="ctr">
            <a:noAutofit/>
          </a:bodyPr>
          <a:lstStyle/>
          <a:p>
            <a:r>
              <a:rPr kumimoji="1" lang="ja-JP" altLang="en-US"/>
              <a:t>マスター タイトルの書式設定</a:t>
            </a:r>
          </a:p>
        </p:txBody>
      </p:sp>
      <p:sp>
        <p:nvSpPr>
          <p:cNvPr id="6" name="スライド番号プレースホルダー 5"/>
          <p:cNvSpPr>
            <a:spLocks noGrp="1"/>
          </p:cNvSpPr>
          <p:nvPr>
            <p:ph type="sldNum" sz="quarter" idx="4"/>
          </p:nvPr>
        </p:nvSpPr>
        <p:spPr>
          <a:xfrm>
            <a:off x="107624" y="6597353"/>
            <a:ext cx="1080000" cy="228898"/>
          </a:xfrm>
          <a:prstGeom prst="rect">
            <a:avLst/>
          </a:prstGeom>
        </p:spPr>
        <p:txBody>
          <a:bodyPr vert="horz" lIns="91440" tIns="45720" rIns="91440" bIns="45720" rtlCol="0" anchor="ctr"/>
          <a:lstStyle>
            <a:lvl1pPr algn="l">
              <a:defRPr sz="9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a:t>Page. </a:t>
            </a:r>
            <a:fld id="{62EF8F29-AC67-40B4-AD8A-4418BC00E71A}" type="slidenum">
              <a:rPr lang="ja-JP" altLang="en-US" b="1" smtClean="0"/>
              <a:pPr/>
              <a:t>‹#›</a:t>
            </a:fld>
            <a:endParaRPr lang="ja-JP" altLang="en-US" b="1"/>
          </a:p>
        </p:txBody>
      </p:sp>
      <p:sp>
        <p:nvSpPr>
          <p:cNvPr id="9" name="日付プレースホルダー 3"/>
          <p:cNvSpPr>
            <a:spLocks noGrp="1"/>
          </p:cNvSpPr>
          <p:nvPr>
            <p:ph type="dt" sz="half" idx="2"/>
          </p:nvPr>
        </p:nvSpPr>
        <p:spPr>
          <a:xfrm>
            <a:off x="1229574" y="6597352"/>
            <a:ext cx="1110178" cy="228899"/>
          </a:xfrm>
          <a:prstGeom prst="rect">
            <a:avLst/>
          </a:prstGeom>
        </p:spPr>
        <p:txBody>
          <a:bodyPr vert="horz" lIns="91440" tIns="45720" rIns="91440" bIns="45720" rtlCol="0" anchor="ctr"/>
          <a:lstStyle>
            <a:lvl1pPr algn="l">
              <a:defRPr sz="800">
                <a:solidFill>
                  <a:schemeClr val="bg1"/>
                </a:solidFill>
                <a:latin typeface="メイリオ" panose="020B0604030504040204" pitchFamily="50" charset="-128"/>
                <a:ea typeface="メイリオ" panose="020B0604030504040204" pitchFamily="50" charset="-128"/>
              </a:defRPr>
            </a:lvl1pPr>
          </a:lstStyle>
          <a:p>
            <a:endParaRPr lang="ja-JP" altLang="en-US"/>
          </a:p>
        </p:txBody>
      </p:sp>
      <p:sp>
        <p:nvSpPr>
          <p:cNvPr id="4" name="フッター プレースホルダー 3"/>
          <p:cNvSpPr>
            <a:spLocks noGrp="1"/>
          </p:cNvSpPr>
          <p:nvPr>
            <p:ph type="ftr" sz="quarter" idx="3"/>
          </p:nvPr>
        </p:nvSpPr>
        <p:spPr>
          <a:xfrm>
            <a:off x="76618" y="44624"/>
            <a:ext cx="5284688" cy="247476"/>
          </a:xfrm>
          <a:prstGeom prst="rect">
            <a:avLst/>
          </a:prstGeom>
        </p:spPr>
        <p:txBody>
          <a:bodyPr vert="horz" lIns="91440" tIns="45720" rIns="91440" bIns="45720" rtlCol="0" anchor="ctr"/>
          <a:lstStyle>
            <a:lvl1pPr algn="r">
              <a:defRPr sz="1000">
                <a:solidFill>
                  <a:schemeClr val="bg1"/>
                </a:solidFill>
                <a:latin typeface="メイリオ" panose="020B0604030504040204" pitchFamily="50" charset="-128"/>
                <a:ea typeface="メイリオ" panose="020B0604030504040204" pitchFamily="50" charset="-128"/>
              </a:defRPr>
            </a:lvl1p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2" name="フッター プレースホルダー 3"/>
          <p:cNvSpPr txBox="1">
            <a:spLocks/>
          </p:cNvSpPr>
          <p:nvPr userDrawn="1"/>
        </p:nvSpPr>
        <p:spPr>
          <a:xfrm>
            <a:off x="3851920" y="6565900"/>
            <a:ext cx="5284688" cy="247476"/>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bg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a:t>Copyright©</a:t>
            </a:r>
            <a:r>
              <a:rPr lang="ja-JP" altLang="en-US" sz="800"/>
              <a:t> </a:t>
            </a:r>
            <a:r>
              <a:rPr lang="en-US" altLang="ja-JP" sz="800" err="1"/>
              <a:t>xxxxx</a:t>
            </a:r>
            <a:r>
              <a:rPr lang="en-US" altLang="ja-JP" sz="800"/>
              <a:t>. All rights reserved.</a:t>
            </a:r>
            <a:endParaRPr lang="ja-JP" altLang="en-US" sz="800"/>
          </a:p>
        </p:txBody>
      </p:sp>
      <p:sp>
        <p:nvSpPr>
          <p:cNvPr id="5" name="テキスト プレースホルダー 4"/>
          <p:cNvSpPr>
            <a:spLocks noGrp="1"/>
          </p:cNvSpPr>
          <p:nvPr>
            <p:ph type="body" idx="1"/>
          </p:nvPr>
        </p:nvSpPr>
        <p:spPr>
          <a:xfrm>
            <a:off x="628650" y="1433129"/>
            <a:ext cx="7886700" cy="474383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53095210"/>
      </p:ext>
    </p:extLst>
  </p:cSld>
  <p:clrMap bg1="lt1" tx1="dk1" bg2="lt2" tx2="dk2" accent1="accent1" accent2="accent2" accent3="accent3" accent4="accent4" accent5="accent5" accent6="accent6" hlink="hlink" folHlink="folHlink"/>
  <p:sldLayoutIdLst>
    <p:sldLayoutId id="2147483649" r:id="rId1"/>
    <p:sldLayoutId id="2147483664" r:id="rId2"/>
  </p:sldLayoutIdLst>
  <p:hf sldNum="0" hdr="0" dt="0"/>
  <p:txStyles>
    <p:title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42.png"/><Relationship Id="rId7" Type="http://schemas.openxmlformats.org/officeDocument/2006/relationships/image" Target="../media/image7.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4.png"/><Relationship Id="rId5" Type="http://schemas.openxmlformats.org/officeDocument/2006/relationships/image" Target="../media/image5.png"/><Relationship Id="rId10" Type="http://schemas.openxmlformats.org/officeDocument/2006/relationships/image" Target="../media/image43.jpeg"/><Relationship Id="rId4" Type="http://schemas.openxmlformats.org/officeDocument/2006/relationships/image" Target="../media/image4.png"/><Relationship Id="rId9" Type="http://schemas.openxmlformats.org/officeDocument/2006/relationships/image" Target="../media/image2.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hyperlink" Target="http://&#35373;&#23450;&#12375;&#12383;&#12507;&#12473;&#12488;&#21517;:808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pymodbustcp.readthedocs.io/en/latest/index.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18" Type="http://schemas.openxmlformats.org/officeDocument/2006/relationships/image" Target="../media/image15.png"/><Relationship Id="rId3" Type="http://schemas.openxmlformats.org/officeDocument/2006/relationships/image" Target="../media/image9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42.xml"/><Relationship Id="rId16" Type="http://schemas.openxmlformats.org/officeDocument/2006/relationships/image" Target="../media/image1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2.jpe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1.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2">
            <a:extLst>
              <a:ext uri="{FF2B5EF4-FFF2-40B4-BE49-F238E27FC236}">
                <a16:creationId xmlns:a16="http://schemas.microsoft.com/office/drawing/2014/main" id="{FCD139F5-C71B-4CD1-90B5-4D9962F42B4F}"/>
              </a:ext>
            </a:extLst>
          </p:cNvPr>
          <p:cNvSpPr txBox="1">
            <a:spLocks/>
          </p:cNvSpPr>
          <p:nvPr/>
        </p:nvSpPr>
        <p:spPr>
          <a:xfrm>
            <a:off x="4103502" y="2420888"/>
            <a:ext cx="4874715" cy="305175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625475" indent="-625475" algn="l"/>
            <a:r>
              <a:rPr lang="en-US" altLang="ja-JP" sz="2400"/>
              <a:t>2-1. </a:t>
            </a:r>
            <a:r>
              <a:rPr lang="ja-JP" altLang="en-US" sz="2400"/>
              <a:t>実習の概要と準備</a:t>
            </a:r>
            <a:endParaRPr lang="en-US" altLang="ja-JP" sz="2400"/>
          </a:p>
          <a:p>
            <a:pPr marL="625475" indent="-625475" algn="l"/>
            <a:r>
              <a:rPr lang="en-US" altLang="ja-JP" sz="2400"/>
              <a:t>2-2. </a:t>
            </a:r>
            <a:r>
              <a:rPr lang="ja-JP" altLang="en-US" sz="2400"/>
              <a:t>教材の組み立てと環境設定</a:t>
            </a:r>
            <a:endParaRPr lang="en-US" altLang="ja-JP" sz="2400"/>
          </a:p>
          <a:p>
            <a:pPr marL="625475" indent="-625475" algn="l"/>
            <a:r>
              <a:rPr lang="en-US" altLang="ja-JP" sz="2400"/>
              <a:t>2-3.</a:t>
            </a:r>
            <a:r>
              <a:rPr lang="ja-JP" altLang="en-US" sz="2400"/>
              <a:t> </a:t>
            </a:r>
            <a:r>
              <a:rPr lang="en-US" altLang="ja-JP" sz="2400" err="1"/>
              <a:t>OpenPLC</a:t>
            </a:r>
            <a:r>
              <a:rPr lang="ja-JP" altLang="en-US" sz="2400"/>
              <a:t>の利用</a:t>
            </a:r>
            <a:endParaRPr lang="en-US" altLang="ja-JP" sz="2400"/>
          </a:p>
          <a:p>
            <a:pPr marL="625475" indent="-625475" algn="l"/>
            <a:r>
              <a:rPr lang="en-US" altLang="ja-JP" sz="2400"/>
              <a:t>2-4.</a:t>
            </a:r>
            <a:r>
              <a:rPr lang="ja-JP" altLang="en-US" sz="2400"/>
              <a:t> </a:t>
            </a:r>
            <a:r>
              <a:rPr lang="en-US" altLang="ja-JP" sz="2400"/>
              <a:t>Node-RED</a:t>
            </a:r>
            <a:r>
              <a:rPr lang="ja-JP" altLang="en-US" sz="2400"/>
              <a:t>の利用</a:t>
            </a:r>
            <a:endParaRPr lang="en-US" altLang="ja-JP" sz="2400"/>
          </a:p>
          <a:p>
            <a:pPr marL="625475" indent="-625475" algn="l"/>
            <a:r>
              <a:rPr lang="en-US" altLang="ja-JP" sz="2400"/>
              <a:t>2-5. Python</a:t>
            </a:r>
            <a:r>
              <a:rPr lang="ja-JP" altLang="en-US" sz="2400"/>
              <a:t>の作成と利用</a:t>
            </a:r>
            <a:endParaRPr lang="en-US" altLang="ja-JP" sz="2400"/>
          </a:p>
          <a:p>
            <a:pPr marL="625475" indent="-625475" algn="l"/>
            <a:r>
              <a:rPr lang="en-US" altLang="ja-JP" sz="2400"/>
              <a:t>2-6.</a:t>
            </a:r>
            <a:r>
              <a:rPr lang="ja-JP" altLang="en-US" sz="2400"/>
              <a:t> まとめ</a:t>
            </a:r>
            <a:endParaRPr lang="en-US" altLang="ja-JP" sz="2400"/>
          </a:p>
        </p:txBody>
      </p:sp>
      <p:pic>
        <p:nvPicPr>
          <p:cNvPr id="13" name="図 12" descr="ダイアグラム&#10;&#10;自動的に生成された説明">
            <a:extLst>
              <a:ext uri="{FF2B5EF4-FFF2-40B4-BE49-F238E27FC236}">
                <a16:creationId xmlns:a16="http://schemas.microsoft.com/office/drawing/2014/main" id="{18B7E622-EA63-4B80-9031-172CB1720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83" y="2477499"/>
            <a:ext cx="4046177" cy="2697451"/>
          </a:xfrm>
          <a:prstGeom prst="rect">
            <a:avLst/>
          </a:prstGeom>
        </p:spPr>
      </p:pic>
      <p:sp>
        <p:nvSpPr>
          <p:cNvPr id="2" name="サブタイトル 1"/>
          <p:cNvSpPr>
            <a:spLocks noGrp="1"/>
          </p:cNvSpPr>
          <p:nvPr>
            <p:ph type="subTitle" idx="1"/>
          </p:nvPr>
        </p:nvSpPr>
        <p:spPr>
          <a:xfrm>
            <a:off x="1371600" y="5472633"/>
            <a:ext cx="6400800" cy="864096"/>
          </a:xfrm>
        </p:spPr>
        <p:txBody>
          <a:bodyPr>
            <a:normAutofit lnSpcReduction="10000"/>
          </a:bodyPr>
          <a:lstStyle/>
          <a:p>
            <a:r>
              <a:rPr kumimoji="1" lang="en-US" altLang="ja-JP" sz="2400">
                <a:solidFill>
                  <a:schemeClr val="tx1">
                    <a:lumMod val="75000"/>
                    <a:lumOff val="25000"/>
                  </a:schemeClr>
                </a:solidFill>
              </a:rPr>
              <a:t>ver.2022.3.28</a:t>
            </a:r>
          </a:p>
          <a:p>
            <a:r>
              <a:rPr kumimoji="1" lang="ja-JP" altLang="en-US" sz="2400">
                <a:solidFill>
                  <a:schemeClr val="tx1">
                    <a:lumMod val="75000"/>
                    <a:lumOff val="25000"/>
                  </a:schemeClr>
                </a:solidFill>
              </a:rPr>
              <a:t>（名前）</a:t>
            </a:r>
          </a:p>
        </p:txBody>
      </p:sp>
      <p:sp>
        <p:nvSpPr>
          <p:cNvPr id="3" name="タイトル 2"/>
          <p:cNvSpPr>
            <a:spLocks noGrp="1"/>
          </p:cNvSpPr>
          <p:nvPr>
            <p:ph type="title"/>
          </p:nvPr>
        </p:nvSpPr>
        <p:spPr>
          <a:xfrm>
            <a:off x="611560" y="1124744"/>
            <a:ext cx="7776864" cy="1152128"/>
          </a:xfrm>
        </p:spPr>
        <p:txBody>
          <a:bodyPr/>
          <a:lstStyle/>
          <a:p>
            <a:pPr indent="6350"/>
            <a:r>
              <a:rPr lang="ja-JP" altLang="en-US" sz="2400">
                <a:solidFill>
                  <a:schemeClr val="tx1">
                    <a:lumMod val="75000"/>
                    <a:lumOff val="25000"/>
                  </a:schemeClr>
                </a:solidFill>
              </a:rPr>
              <a:t>制御セキュリティ教材（電子電気）</a:t>
            </a:r>
            <a:br>
              <a:rPr lang="en-US" altLang="ja-JP" sz="2400"/>
            </a:br>
            <a:r>
              <a:rPr lang="en-US" altLang="ja-JP"/>
              <a:t>2.</a:t>
            </a:r>
            <a:r>
              <a:rPr lang="ja-JP" altLang="en-US"/>
              <a:t>制御システムの利用</a:t>
            </a:r>
            <a:endParaRPr kumimoji="1" lang="ja-JP" altLang="en-US" sz="3600">
              <a:solidFill>
                <a:schemeClr val="accent4">
                  <a:lumMod val="75000"/>
                </a:schemeClr>
              </a:solidFill>
            </a:endParaRPr>
          </a:p>
        </p:txBody>
      </p:sp>
      <p:sp>
        <p:nvSpPr>
          <p:cNvPr id="4" name="タイトル 2"/>
          <p:cNvSpPr txBox="1">
            <a:spLocks/>
          </p:cNvSpPr>
          <p:nvPr/>
        </p:nvSpPr>
        <p:spPr>
          <a:xfrm>
            <a:off x="107504" y="548680"/>
            <a:ext cx="7776864"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endParaRPr lang="ja-JP" altLang="en-US" sz="2800"/>
          </a:p>
        </p:txBody>
      </p:sp>
    </p:spTree>
    <p:extLst>
      <p:ext uri="{BB962C8B-B14F-4D97-AF65-F5344CB8AC3E}">
        <p14:creationId xmlns:p14="http://schemas.microsoft.com/office/powerpoint/2010/main" val="227370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ネットワークの確認（</a:t>
            </a:r>
            <a:r>
              <a:rPr lang="en-US" altLang="ja-JP" sz="2800">
                <a:solidFill>
                  <a:srgbClr val="002060"/>
                </a:solidFill>
              </a:rPr>
              <a:t>PLC</a:t>
            </a:r>
            <a:r>
              <a:rPr lang="ja-JP" altLang="en-US" sz="2800">
                <a:solidFill>
                  <a:srgbClr val="002060"/>
                </a:solidFill>
              </a:rPr>
              <a:t>の構成確認）</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PLC</a:t>
            </a:r>
            <a:r>
              <a:rPr lang="ja-JP" altLang="en-US" sz="2000">
                <a:solidFill>
                  <a:srgbClr val="333333"/>
                </a:solidFill>
              </a:rPr>
              <a:t>（</a:t>
            </a:r>
            <a:r>
              <a:rPr lang="en-US" altLang="ja-JP" sz="2000">
                <a:solidFill>
                  <a:srgbClr val="333333"/>
                </a:solidFill>
              </a:rPr>
              <a:t>Raspberry</a:t>
            </a:r>
            <a:r>
              <a:rPr lang="ja-JP" altLang="en-US" sz="2000">
                <a:solidFill>
                  <a:srgbClr val="333333"/>
                </a:solidFill>
              </a:rPr>
              <a:t> </a:t>
            </a:r>
            <a:r>
              <a:rPr lang="en-US" altLang="ja-JP" sz="2000">
                <a:solidFill>
                  <a:srgbClr val="333333"/>
                </a:solidFill>
              </a:rPr>
              <a:t>Pi</a:t>
            </a:r>
            <a:r>
              <a:rPr lang="ja-JP" altLang="en-US" sz="2000">
                <a:solidFill>
                  <a:srgbClr val="333333"/>
                </a:solidFill>
              </a:rPr>
              <a:t>）も同様に</a:t>
            </a:r>
            <a:r>
              <a:rPr lang="en-US" altLang="ja-JP" sz="2000" b="1">
                <a:solidFill>
                  <a:srgbClr val="333333"/>
                </a:solidFill>
              </a:rPr>
              <a:t>IP</a:t>
            </a:r>
            <a:r>
              <a:rPr lang="ja-JP" altLang="en-US" sz="2000" b="1">
                <a:solidFill>
                  <a:srgbClr val="333333"/>
                </a:solidFill>
              </a:rPr>
              <a:t>アドレス</a:t>
            </a:r>
            <a:r>
              <a:rPr lang="ja-JP" altLang="en-US" sz="2000">
                <a:solidFill>
                  <a:srgbClr val="333333"/>
                </a:solidFill>
              </a:rPr>
              <a:t>を持っています。</a:t>
            </a:r>
            <a:endParaRPr lang="en-US" altLang="ja-JP" sz="2000">
              <a:solidFill>
                <a:srgbClr val="333333"/>
              </a:solidFill>
            </a:endParaRPr>
          </a:p>
          <a:p>
            <a:pPr marL="0" indent="0">
              <a:buClr>
                <a:srgbClr val="0070C0"/>
              </a:buClr>
              <a:buNone/>
            </a:pPr>
            <a:endParaRPr lang="en-US" altLang="ja-JP" sz="2000">
              <a:solidFill>
                <a:srgbClr val="333333"/>
              </a:solidFill>
            </a:endParaRPr>
          </a:p>
          <a:p>
            <a:pPr marL="0" indent="0">
              <a:buClr>
                <a:srgbClr val="0070C0"/>
              </a:buClr>
              <a:buNone/>
            </a:pPr>
            <a:r>
              <a:rPr lang="en-US" altLang="ja-JP" sz="1800">
                <a:solidFill>
                  <a:srgbClr val="333333"/>
                </a:solidFill>
              </a:rPr>
              <a:t>PLC</a:t>
            </a:r>
            <a:r>
              <a:rPr lang="ja-JP" altLang="en-US" sz="1800">
                <a:solidFill>
                  <a:srgbClr val="333333"/>
                </a:solidFill>
              </a:rPr>
              <a:t>の</a:t>
            </a:r>
            <a:r>
              <a:rPr lang="en-US" altLang="ja-JP" sz="1800">
                <a:solidFill>
                  <a:srgbClr val="333333"/>
                </a:solidFill>
              </a:rPr>
              <a:t>IP</a:t>
            </a:r>
            <a:r>
              <a:rPr lang="ja-JP" altLang="en-US" sz="1800">
                <a:solidFill>
                  <a:srgbClr val="333333"/>
                </a:solidFill>
              </a:rPr>
              <a:t>アドレスを確認してみましょう。</a:t>
            </a:r>
            <a:endParaRPr lang="en-US" altLang="ja-JP" sz="1800">
              <a:solidFill>
                <a:srgbClr val="333333"/>
              </a:solidFill>
            </a:endParaRPr>
          </a:p>
          <a:p>
            <a:pPr marL="0" indent="0">
              <a:buClr>
                <a:srgbClr val="0070C0"/>
              </a:buClr>
              <a:buNone/>
            </a:pPr>
            <a:r>
              <a:rPr lang="ja-JP" altLang="en-US" sz="1800" b="1">
                <a:solidFill>
                  <a:srgbClr val="0070C0"/>
                </a:solidFill>
              </a:rPr>
              <a:t>≪手順≫</a:t>
            </a:r>
            <a:endParaRPr lang="en-US" altLang="ja-JP" sz="1800" b="1">
              <a:solidFill>
                <a:srgbClr val="0070C0"/>
              </a:solidFill>
            </a:endParaRPr>
          </a:p>
          <a:p>
            <a:pPr marL="0" indent="0">
              <a:buClr>
                <a:srgbClr val="0070C0"/>
              </a:buClr>
              <a:buNone/>
            </a:pPr>
            <a:r>
              <a:rPr lang="ja-JP" altLang="en-US" sz="1800">
                <a:solidFill>
                  <a:srgbClr val="333333"/>
                </a:solidFill>
              </a:rPr>
              <a:t>①画面左上のターミナルをクリック</a:t>
            </a:r>
            <a:endParaRPr lang="en-US" altLang="ja-JP" sz="1800">
              <a:solidFill>
                <a:srgbClr val="333333"/>
              </a:solidFill>
            </a:endParaRPr>
          </a:p>
          <a:p>
            <a:pPr marL="0" indent="0">
              <a:buClr>
                <a:srgbClr val="0070C0"/>
              </a:buClr>
              <a:buNone/>
            </a:pPr>
            <a:r>
              <a:rPr lang="ja-JP" altLang="en-US" sz="1800">
                <a:solidFill>
                  <a:srgbClr val="333333"/>
                </a:solidFill>
              </a:rPr>
              <a:t>②ターミナルに「</a:t>
            </a:r>
            <a:r>
              <a:rPr lang="en-US" altLang="ja-JP" sz="1800" err="1">
                <a:solidFill>
                  <a:srgbClr val="333333"/>
                </a:solidFill>
              </a:rPr>
              <a:t>ip</a:t>
            </a:r>
            <a:r>
              <a:rPr lang="en-US" altLang="ja-JP" sz="1800">
                <a:solidFill>
                  <a:srgbClr val="333333"/>
                </a:solidFill>
              </a:rPr>
              <a:t> </a:t>
            </a:r>
            <a:r>
              <a:rPr lang="en-US" altLang="ja-JP" sz="1800" err="1">
                <a:solidFill>
                  <a:srgbClr val="333333"/>
                </a:solidFill>
              </a:rPr>
              <a:t>addr</a:t>
            </a:r>
            <a:r>
              <a:rPr lang="ja-JP" altLang="en-US" sz="1800">
                <a:solidFill>
                  <a:srgbClr val="333333"/>
                </a:solidFill>
              </a:rPr>
              <a:t>」と</a:t>
            </a:r>
            <a:br>
              <a:rPr lang="en-US" altLang="ja-JP" sz="1800">
                <a:solidFill>
                  <a:srgbClr val="333333"/>
                </a:solidFill>
              </a:rPr>
            </a:br>
            <a:r>
              <a:rPr lang="ja-JP" altLang="en-US" sz="1800">
                <a:solidFill>
                  <a:srgbClr val="333333"/>
                </a:solidFill>
              </a:rPr>
              <a:t>　入力し</a:t>
            </a:r>
            <a:r>
              <a:rPr lang="en-US" altLang="ja-JP" sz="1800">
                <a:solidFill>
                  <a:srgbClr val="333333"/>
                </a:solidFill>
              </a:rPr>
              <a:t>ENTER</a:t>
            </a:r>
            <a:r>
              <a:rPr lang="ja-JP" altLang="en-US" sz="1800">
                <a:solidFill>
                  <a:srgbClr val="333333"/>
                </a:solidFill>
              </a:rPr>
              <a:t>キーを押す</a:t>
            </a:r>
            <a:endParaRPr lang="en-US" altLang="ja-JP" sz="1800">
              <a:solidFill>
                <a:srgbClr val="333333"/>
              </a:solidFill>
            </a:endParaRPr>
          </a:p>
          <a:p>
            <a:pPr marL="0" indent="0">
              <a:buClr>
                <a:srgbClr val="0070C0"/>
              </a:buClr>
              <a:buNone/>
            </a:pPr>
            <a:r>
              <a:rPr lang="ja-JP" altLang="en-US" sz="1800">
                <a:solidFill>
                  <a:srgbClr val="333333"/>
                </a:solidFill>
              </a:rPr>
              <a:t>③自分の</a:t>
            </a:r>
            <a:r>
              <a:rPr lang="en-US" altLang="ja-JP" sz="1800">
                <a:solidFill>
                  <a:srgbClr val="333333"/>
                </a:solidFill>
              </a:rPr>
              <a:t>IP</a:t>
            </a:r>
            <a:r>
              <a:rPr lang="ja-JP" altLang="en-US" sz="1800">
                <a:solidFill>
                  <a:srgbClr val="333333"/>
                </a:solidFill>
              </a:rPr>
              <a:t>アドレスが確認できる</a:t>
            </a:r>
            <a:endParaRPr lang="en-US" altLang="ja-JP" sz="1800">
              <a:solidFill>
                <a:srgbClr val="333333"/>
              </a:solidFill>
            </a:endParaRPr>
          </a:p>
          <a:p>
            <a:pPr marL="0" indent="0">
              <a:buClr>
                <a:srgbClr val="0070C0"/>
              </a:buClr>
              <a:buNone/>
            </a:pPr>
            <a:r>
              <a:rPr lang="ja-JP" altLang="en-US" sz="1800">
                <a:solidFill>
                  <a:srgbClr val="333333"/>
                </a:solidFill>
              </a:rPr>
              <a:t>　</a:t>
            </a:r>
            <a:r>
              <a:rPr lang="en-US" altLang="ja-JP" sz="1800">
                <a:solidFill>
                  <a:srgbClr val="333333"/>
                </a:solidFill>
              </a:rPr>
              <a:t>eth0</a:t>
            </a:r>
            <a:r>
              <a:rPr lang="ja-JP" altLang="en-US" sz="1800">
                <a:solidFill>
                  <a:srgbClr val="333333"/>
                </a:solidFill>
              </a:rPr>
              <a:t>が有線</a:t>
            </a:r>
            <a:r>
              <a:rPr lang="en-US" altLang="ja-JP" sz="1800">
                <a:solidFill>
                  <a:srgbClr val="333333"/>
                </a:solidFill>
              </a:rPr>
              <a:t>LAN</a:t>
            </a:r>
            <a:r>
              <a:rPr lang="ja-JP" altLang="en-US" sz="1800">
                <a:solidFill>
                  <a:srgbClr val="333333"/>
                </a:solidFill>
              </a:rPr>
              <a:t>、</a:t>
            </a:r>
            <a:r>
              <a:rPr lang="en-US" altLang="ja-JP" sz="1800">
                <a:solidFill>
                  <a:srgbClr val="333333"/>
                </a:solidFill>
              </a:rPr>
              <a:t>wlan0</a:t>
            </a:r>
            <a:r>
              <a:rPr lang="ja-JP" altLang="en-US" sz="1800">
                <a:solidFill>
                  <a:srgbClr val="333333"/>
                </a:solidFill>
              </a:rPr>
              <a:t>が</a:t>
            </a:r>
            <a:r>
              <a:rPr lang="en-US" altLang="ja-JP" sz="1800">
                <a:solidFill>
                  <a:srgbClr val="333333"/>
                </a:solidFill>
              </a:rPr>
              <a:t>Wi-Fi</a:t>
            </a:r>
          </a:p>
          <a:p>
            <a:pPr marL="0" indent="0">
              <a:buClr>
                <a:srgbClr val="0070C0"/>
              </a:buClr>
              <a:buNone/>
            </a:pPr>
            <a:r>
              <a:rPr lang="ja-JP" altLang="en-US" sz="1800">
                <a:solidFill>
                  <a:srgbClr val="006600"/>
                </a:solidFill>
              </a:rPr>
              <a:t>　・</a:t>
            </a:r>
            <a:r>
              <a:rPr lang="en-US" altLang="ja-JP" sz="1800" err="1">
                <a:solidFill>
                  <a:srgbClr val="006600"/>
                </a:solidFill>
              </a:rPr>
              <a:t>inet</a:t>
            </a:r>
            <a:endParaRPr lang="en-US" altLang="ja-JP" sz="1800">
              <a:solidFill>
                <a:srgbClr val="006600"/>
              </a:solidFill>
            </a:endParaRPr>
          </a:p>
          <a:p>
            <a:pPr marL="0" indent="0">
              <a:buClr>
                <a:srgbClr val="0070C0"/>
              </a:buClr>
              <a:buNone/>
            </a:pPr>
            <a:r>
              <a:rPr lang="ja-JP" altLang="en-US" sz="1800">
                <a:solidFill>
                  <a:srgbClr val="006600"/>
                </a:solidFill>
              </a:rPr>
              <a:t>　・</a:t>
            </a:r>
            <a:r>
              <a:rPr lang="en-US" altLang="ja-JP" sz="1800" err="1">
                <a:solidFill>
                  <a:srgbClr val="006600"/>
                </a:solidFill>
              </a:rPr>
              <a:t>brd</a:t>
            </a:r>
            <a:r>
              <a:rPr lang="ja-JP" altLang="en-US" sz="1800">
                <a:solidFill>
                  <a:srgbClr val="006600"/>
                </a:solidFill>
              </a:rPr>
              <a:t>　をメモ</a:t>
            </a:r>
          </a:p>
          <a:p>
            <a:pPr marL="0" indent="0">
              <a:buClr>
                <a:srgbClr val="0070C0"/>
              </a:buClr>
              <a:buNone/>
            </a:pPr>
            <a:br>
              <a:rPr lang="en-US" altLang="ja-JP" sz="1800"/>
            </a:br>
            <a:r>
              <a:rPr lang="en-US" altLang="ja-JP" sz="1800">
                <a:solidFill>
                  <a:srgbClr val="FF0000"/>
                </a:solidFill>
              </a:rPr>
              <a:t>※</a:t>
            </a:r>
            <a:r>
              <a:rPr lang="en-US" altLang="ja-JP" sz="1800" err="1">
                <a:solidFill>
                  <a:srgbClr val="FF0000"/>
                </a:solidFill>
              </a:rPr>
              <a:t>inet</a:t>
            </a:r>
            <a:r>
              <a:rPr lang="ja-JP" altLang="en-US" sz="1800">
                <a:solidFill>
                  <a:srgbClr val="FF0000"/>
                </a:solidFill>
              </a:rPr>
              <a:t> </a:t>
            </a:r>
            <a:r>
              <a:rPr lang="en-US" altLang="ja-JP" sz="1800">
                <a:solidFill>
                  <a:srgbClr val="FF0000"/>
                </a:solidFill>
              </a:rPr>
              <a:t>…</a:t>
            </a:r>
            <a:r>
              <a:rPr lang="ja-JP" altLang="en-US" sz="1800">
                <a:solidFill>
                  <a:srgbClr val="FF0000"/>
                </a:solidFill>
              </a:rPr>
              <a:t> </a:t>
            </a:r>
            <a:r>
              <a:rPr lang="en-US" altLang="ja-JP" sz="1800">
                <a:solidFill>
                  <a:srgbClr val="FF0000"/>
                </a:solidFill>
              </a:rPr>
              <a:t>IP</a:t>
            </a:r>
            <a:r>
              <a:rPr lang="ja-JP" altLang="en-US" sz="1800">
                <a:solidFill>
                  <a:srgbClr val="FF0000"/>
                </a:solidFill>
              </a:rPr>
              <a:t>アドレス</a:t>
            </a:r>
            <a:r>
              <a:rPr lang="en-US" altLang="ja-JP" sz="1800">
                <a:solidFill>
                  <a:srgbClr val="FF0000"/>
                </a:solidFill>
              </a:rPr>
              <a:t>/</a:t>
            </a:r>
            <a:r>
              <a:rPr lang="ja-JP" altLang="en-US" sz="1800">
                <a:solidFill>
                  <a:srgbClr val="FF0000"/>
                </a:solidFill>
              </a:rPr>
              <a:t>サブネットマスク</a:t>
            </a:r>
            <a:br>
              <a:rPr lang="en-US" altLang="ja-JP" sz="1800">
                <a:solidFill>
                  <a:srgbClr val="FF0000"/>
                </a:solidFill>
              </a:rPr>
            </a:br>
            <a:r>
              <a:rPr lang="en-US" altLang="ja-JP" sz="1800">
                <a:solidFill>
                  <a:srgbClr val="FF0000"/>
                </a:solidFill>
              </a:rPr>
              <a:t>   </a:t>
            </a:r>
            <a:r>
              <a:rPr lang="en-US" altLang="ja-JP" sz="1800" err="1">
                <a:solidFill>
                  <a:srgbClr val="FF0000"/>
                </a:solidFill>
              </a:rPr>
              <a:t>brd</a:t>
            </a:r>
            <a:r>
              <a:rPr lang="en-US" altLang="ja-JP" sz="1800">
                <a:solidFill>
                  <a:srgbClr val="FF0000"/>
                </a:solidFill>
              </a:rPr>
              <a:t> …</a:t>
            </a:r>
            <a:r>
              <a:rPr lang="ja-JP" altLang="en-US" sz="1800">
                <a:solidFill>
                  <a:srgbClr val="FF0000"/>
                </a:solidFill>
              </a:rPr>
              <a:t> デフォルトゲートウェイ</a:t>
            </a:r>
            <a:br>
              <a:rPr lang="en-US" altLang="ja-JP" sz="1800">
                <a:solidFill>
                  <a:srgbClr val="FF0000"/>
                </a:solidFill>
              </a:rPr>
            </a:br>
            <a:r>
              <a:rPr lang="en-US" altLang="ja-JP" sz="1800">
                <a:solidFill>
                  <a:srgbClr val="FF0000"/>
                </a:solidFill>
              </a:rPr>
              <a:t>  </a:t>
            </a:r>
            <a:r>
              <a:rPr lang="ja-JP" altLang="en-US" sz="1800">
                <a:solidFill>
                  <a:srgbClr val="FF0000"/>
                </a:solidFill>
              </a:rPr>
              <a:t>（</a:t>
            </a:r>
            <a:r>
              <a:rPr lang="en-US" altLang="ja-JP" sz="1800">
                <a:solidFill>
                  <a:srgbClr val="FF0000"/>
                </a:solidFill>
              </a:rPr>
              <a:t>/24</a:t>
            </a:r>
            <a:r>
              <a:rPr lang="ja-JP" altLang="en-US" sz="1800">
                <a:solidFill>
                  <a:srgbClr val="FF0000"/>
                </a:solidFill>
              </a:rPr>
              <a:t> は </a:t>
            </a:r>
            <a:r>
              <a:rPr lang="en-US" altLang="ja-JP" sz="1800">
                <a:solidFill>
                  <a:srgbClr val="FF0000"/>
                </a:solidFill>
              </a:rPr>
              <a:t>255.255.255.0</a:t>
            </a:r>
            <a:r>
              <a:rPr lang="ja-JP" altLang="en-US" sz="1800">
                <a:solidFill>
                  <a:srgbClr val="FF0000"/>
                </a:solidFill>
              </a:rPr>
              <a:t> のこと）</a:t>
            </a:r>
            <a:endParaRPr lang="en-US" altLang="ja-JP" sz="1800">
              <a:solidFill>
                <a:srgbClr val="FF0000"/>
              </a:solidFill>
            </a:endParaRPr>
          </a:p>
          <a:p>
            <a:pPr marL="0" indent="0">
              <a:buClr>
                <a:srgbClr val="0070C0"/>
              </a:buClr>
              <a:buNone/>
            </a:pPr>
            <a:endParaRPr lang="en-US" altLang="ja-JP" sz="18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pic>
        <p:nvPicPr>
          <p:cNvPr id="15" name="図 14" descr="グラフィカル ユーザー インターフェイス&#10;&#10;自動的に生成された説明">
            <a:extLst>
              <a:ext uri="{FF2B5EF4-FFF2-40B4-BE49-F238E27FC236}">
                <a16:creationId xmlns:a16="http://schemas.microsoft.com/office/drawing/2014/main" id="{22825BC0-F86C-4EEC-A851-0B35403D338D}"/>
              </a:ext>
            </a:extLst>
          </p:cNvPr>
          <p:cNvPicPr>
            <a:picLocks noChangeAspect="1"/>
          </p:cNvPicPr>
          <p:nvPr/>
        </p:nvPicPr>
        <p:blipFill rotWithShape="1">
          <a:blip r:embed="rId3"/>
          <a:srcRect b="28596"/>
          <a:stretch/>
        </p:blipFill>
        <p:spPr bwMode="auto">
          <a:xfrm>
            <a:off x="5580112" y="2038781"/>
            <a:ext cx="2159635" cy="862965"/>
          </a:xfrm>
          <a:prstGeom prst="rect">
            <a:avLst/>
          </a:prstGeom>
          <a:ln>
            <a:noFill/>
          </a:ln>
          <a:extLst>
            <a:ext uri="{53640926-AAD7-44D8-BBD7-CCE9431645EC}">
              <a14:shadowObscured xmlns:a14="http://schemas.microsoft.com/office/drawing/2010/main"/>
            </a:ext>
          </a:extLst>
        </p:spPr>
      </p:pic>
      <p:pic>
        <p:nvPicPr>
          <p:cNvPr id="18" name="図 17" descr="テキスト&#10;&#10;自動的に生成された説明">
            <a:extLst>
              <a:ext uri="{FF2B5EF4-FFF2-40B4-BE49-F238E27FC236}">
                <a16:creationId xmlns:a16="http://schemas.microsoft.com/office/drawing/2014/main" id="{E18E50D3-49E7-413D-8195-C3E1FC36599C}"/>
              </a:ext>
            </a:extLst>
          </p:cNvPr>
          <p:cNvPicPr>
            <a:picLocks noChangeAspect="1"/>
          </p:cNvPicPr>
          <p:nvPr/>
        </p:nvPicPr>
        <p:blipFill>
          <a:blip r:embed="rId4"/>
          <a:stretch>
            <a:fillRect/>
          </a:stretch>
        </p:blipFill>
        <p:spPr>
          <a:xfrm>
            <a:off x="4700412" y="3137228"/>
            <a:ext cx="4319905" cy="2947035"/>
          </a:xfrm>
          <a:prstGeom prst="rect">
            <a:avLst/>
          </a:prstGeom>
        </p:spPr>
      </p:pic>
      <p:sp>
        <p:nvSpPr>
          <p:cNvPr id="21" name="正方形/長方形 20">
            <a:extLst>
              <a:ext uri="{FF2B5EF4-FFF2-40B4-BE49-F238E27FC236}">
                <a16:creationId xmlns:a16="http://schemas.microsoft.com/office/drawing/2014/main" id="{D65BD120-4AFC-4302-B530-E6B80DA60BAB}"/>
              </a:ext>
            </a:extLst>
          </p:cNvPr>
          <p:cNvSpPr/>
          <p:nvPr/>
        </p:nvSpPr>
        <p:spPr>
          <a:xfrm>
            <a:off x="5591986" y="3461077"/>
            <a:ext cx="689376" cy="26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05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とは</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err="1">
                <a:solidFill>
                  <a:srgbClr val="333333"/>
                </a:solidFill>
              </a:rPr>
              <a:t>OpenPLC</a:t>
            </a:r>
            <a:r>
              <a:rPr lang="ja-JP" altLang="en-US" sz="2000">
                <a:solidFill>
                  <a:srgbClr val="333333"/>
                </a:solidFill>
              </a:rPr>
              <a:t>はオープンソース（誰もが自由に利用できる）の</a:t>
            </a:r>
            <a:br>
              <a:rPr lang="en-US" altLang="ja-JP" sz="2000">
                <a:solidFill>
                  <a:srgbClr val="333333"/>
                </a:solidFill>
              </a:rPr>
            </a:br>
            <a:r>
              <a:rPr lang="ja-JP" altLang="en-US" sz="2000">
                <a:solidFill>
                  <a:srgbClr val="333333"/>
                </a:solidFill>
              </a:rPr>
              <a:t>ソフトウェア</a:t>
            </a:r>
            <a:r>
              <a:rPr lang="en-US" altLang="ja-JP" sz="2000">
                <a:solidFill>
                  <a:srgbClr val="333333"/>
                </a:solidFill>
              </a:rPr>
              <a:t>PLC</a:t>
            </a:r>
            <a:r>
              <a:rPr lang="ja-JP" altLang="en-US" sz="2000">
                <a:solidFill>
                  <a:srgbClr val="333333"/>
                </a:solidFill>
              </a:rPr>
              <a:t>です。</a:t>
            </a:r>
            <a:r>
              <a:rPr lang="en-US" altLang="ja-JP" sz="2000" err="1">
                <a:solidFill>
                  <a:srgbClr val="333333"/>
                </a:solidFill>
              </a:rPr>
              <a:t>OpenPLC</a:t>
            </a:r>
            <a:r>
              <a:rPr lang="ja-JP" altLang="en-US" sz="2000">
                <a:solidFill>
                  <a:srgbClr val="333333"/>
                </a:solidFill>
              </a:rPr>
              <a:t> ランタイムをインストールすると</a:t>
            </a:r>
            <a:br>
              <a:rPr lang="en-US" altLang="ja-JP" sz="2000">
                <a:solidFill>
                  <a:srgbClr val="333333"/>
                </a:solidFill>
              </a:rPr>
            </a:br>
            <a:r>
              <a:rPr lang="en-US" altLang="ja-JP" sz="2000">
                <a:solidFill>
                  <a:srgbClr val="333333"/>
                </a:solidFill>
              </a:rPr>
              <a:t>Raspberry</a:t>
            </a:r>
            <a:r>
              <a:rPr lang="ja-JP" altLang="en-US" sz="2000">
                <a:solidFill>
                  <a:srgbClr val="333333"/>
                </a:solidFill>
              </a:rPr>
              <a:t> </a:t>
            </a:r>
            <a:r>
              <a:rPr lang="en-US" altLang="ja-JP" sz="2000">
                <a:solidFill>
                  <a:srgbClr val="333333"/>
                </a:solidFill>
              </a:rPr>
              <a:t>Pi</a:t>
            </a:r>
            <a:r>
              <a:rPr lang="ja-JP" altLang="en-US" sz="2000">
                <a:solidFill>
                  <a:srgbClr val="333333"/>
                </a:solidFill>
              </a:rPr>
              <a:t> などの機器を</a:t>
            </a:r>
            <a:r>
              <a:rPr lang="en-US" altLang="ja-JP" sz="2000">
                <a:solidFill>
                  <a:srgbClr val="333333"/>
                </a:solidFill>
              </a:rPr>
              <a:t>PLC</a:t>
            </a:r>
            <a:r>
              <a:rPr lang="ja-JP" altLang="en-US" sz="2000">
                <a:solidFill>
                  <a:srgbClr val="333333"/>
                </a:solidFill>
              </a:rPr>
              <a:t>として動作させることができます。</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pic>
        <p:nvPicPr>
          <p:cNvPr id="11" name="図 10">
            <a:extLst>
              <a:ext uri="{FF2B5EF4-FFF2-40B4-BE49-F238E27FC236}">
                <a16:creationId xmlns:a16="http://schemas.microsoft.com/office/drawing/2014/main" id="{A9756ADE-BA2A-4B6B-B7A1-D755DEF65BE7}"/>
              </a:ext>
            </a:extLst>
          </p:cNvPr>
          <p:cNvPicPr>
            <a:picLocks noChangeAspect="1"/>
          </p:cNvPicPr>
          <p:nvPr/>
        </p:nvPicPr>
        <p:blipFill rotWithShape="1">
          <a:blip r:embed="rId3"/>
          <a:srcRect b="13302"/>
          <a:stretch/>
        </p:blipFill>
        <p:spPr>
          <a:xfrm>
            <a:off x="7156285" y="523659"/>
            <a:ext cx="1408788" cy="769783"/>
          </a:xfrm>
          <a:prstGeom prst="rect">
            <a:avLst/>
          </a:prstGeom>
        </p:spPr>
      </p:pic>
      <p:grpSp>
        <p:nvGrpSpPr>
          <p:cNvPr id="12" name="グループ化 11">
            <a:extLst>
              <a:ext uri="{FF2B5EF4-FFF2-40B4-BE49-F238E27FC236}">
                <a16:creationId xmlns:a16="http://schemas.microsoft.com/office/drawing/2014/main" id="{17A9DC8C-737C-40E4-BC66-7CD160B604E9}"/>
              </a:ext>
            </a:extLst>
          </p:cNvPr>
          <p:cNvGrpSpPr/>
          <p:nvPr/>
        </p:nvGrpSpPr>
        <p:grpSpPr>
          <a:xfrm>
            <a:off x="1014161" y="3155776"/>
            <a:ext cx="1139946" cy="907379"/>
            <a:chOff x="939194" y="2989963"/>
            <a:chExt cx="1139946" cy="907379"/>
          </a:xfrm>
        </p:grpSpPr>
        <p:pic>
          <p:nvPicPr>
            <p:cNvPr id="14" name="Picture 12" descr="ロボットアームのイラスト">
              <a:extLst>
                <a:ext uri="{FF2B5EF4-FFF2-40B4-BE49-F238E27FC236}">
                  <a16:creationId xmlns:a16="http://schemas.microsoft.com/office/drawing/2014/main" id="{7DD5419E-E9AE-444F-98BE-D2B182D5DF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工場のベルトコンベアのイラスト">
              <a:extLst>
                <a:ext uri="{FF2B5EF4-FFF2-40B4-BE49-F238E27FC236}">
                  <a16:creationId xmlns:a16="http://schemas.microsoft.com/office/drawing/2014/main" id="{EE761F05-C68E-4DB4-A4BD-FEC3235C8D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D64C4CF9-046C-486C-8730-F9CD630434DC}"/>
              </a:ext>
            </a:extLst>
          </p:cNvPr>
          <p:cNvSpPr txBox="1"/>
          <p:nvPr/>
        </p:nvSpPr>
        <p:spPr>
          <a:xfrm>
            <a:off x="2650286" y="2832291"/>
            <a:ext cx="2414314" cy="307777"/>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PLC</a:t>
            </a:r>
            <a:endParaRPr kumimoji="1" lang="ja-JP" altLang="en-US" sz="1400">
              <a:latin typeface="メイリオ" panose="020B0604030504040204" pitchFamily="50" charset="-128"/>
              <a:ea typeface="メイリオ" panose="020B0604030504040204" pitchFamily="50" charset="-128"/>
            </a:endParaRPr>
          </a:p>
        </p:txBody>
      </p:sp>
      <p:grpSp>
        <p:nvGrpSpPr>
          <p:cNvPr id="17" name="グループ化 16">
            <a:extLst>
              <a:ext uri="{FF2B5EF4-FFF2-40B4-BE49-F238E27FC236}">
                <a16:creationId xmlns:a16="http://schemas.microsoft.com/office/drawing/2014/main" id="{E8808ED5-F6F0-4C52-8555-90909FF8818E}"/>
              </a:ext>
            </a:extLst>
          </p:cNvPr>
          <p:cNvGrpSpPr/>
          <p:nvPr/>
        </p:nvGrpSpPr>
        <p:grpSpPr>
          <a:xfrm>
            <a:off x="1962450" y="3098865"/>
            <a:ext cx="2328710" cy="1020416"/>
            <a:chOff x="566380" y="3073577"/>
            <a:chExt cx="2328710" cy="1020416"/>
          </a:xfrm>
        </p:grpSpPr>
        <p:pic>
          <p:nvPicPr>
            <p:cNvPr id="18" name="Picture 4" descr="指差し呼称のイラスト">
              <a:extLst>
                <a:ext uri="{FF2B5EF4-FFF2-40B4-BE49-F238E27FC236}">
                  <a16:creationId xmlns:a16="http://schemas.microsoft.com/office/drawing/2014/main" id="{D012BE0F-BEE9-453A-9E11-6F3C6B7600F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5577"/>
            <a:stretch/>
          </p:blipFill>
          <p:spPr bwMode="auto">
            <a:xfrm>
              <a:off x="212928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ワープロのイラスト">
              <a:extLst>
                <a:ext uri="{FF2B5EF4-FFF2-40B4-BE49-F238E27FC236}">
                  <a16:creationId xmlns:a16="http://schemas.microsoft.com/office/drawing/2014/main" id="{9D09C66C-6438-42E2-B22A-EB5C8CA6AA4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39760"/>
            <a:stretch/>
          </p:blipFill>
          <p:spPr bwMode="auto">
            <a:xfrm>
              <a:off x="229741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シングルボードコンピュータのイラスト">
              <a:extLst>
                <a:ext uri="{FF2B5EF4-FFF2-40B4-BE49-F238E27FC236}">
                  <a16:creationId xmlns:a16="http://schemas.microsoft.com/office/drawing/2014/main" id="{76553F66-E080-4169-9FA8-E50F9202E4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1212">
              <a:off x="181337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シングルボードコンピュータのイラスト">
              <a:extLst>
                <a:ext uri="{FF2B5EF4-FFF2-40B4-BE49-F238E27FC236}">
                  <a16:creationId xmlns:a16="http://schemas.microsoft.com/office/drawing/2014/main" id="{FC9D5504-2942-4D95-AEEA-814D8584553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1212">
              <a:off x="566380" y="3629412"/>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テキスト ボックス 21">
            <a:extLst>
              <a:ext uri="{FF2B5EF4-FFF2-40B4-BE49-F238E27FC236}">
                <a16:creationId xmlns:a16="http://schemas.microsoft.com/office/drawing/2014/main" id="{1D0816FE-5CB4-4DE9-BDD2-AB3C1F212AC8}"/>
              </a:ext>
            </a:extLst>
          </p:cNvPr>
          <p:cNvSpPr txBox="1"/>
          <p:nvPr/>
        </p:nvSpPr>
        <p:spPr>
          <a:xfrm>
            <a:off x="366961" y="4718633"/>
            <a:ext cx="2742770" cy="523220"/>
          </a:xfrm>
          <a:prstGeom prst="rect">
            <a:avLst/>
          </a:prstGeom>
          <a:noFill/>
        </p:spPr>
        <p:txBody>
          <a:bodyPr wrap="square">
            <a:spAutoFit/>
          </a:bodyPr>
          <a:lstStyle/>
          <a:p>
            <a:pPr algn="ctr"/>
            <a:r>
              <a:rPr kumimoji="1" lang="en-US" altLang="ja-JP" sz="1400" err="1">
                <a:latin typeface="メイリオ" panose="020B0604030504040204" pitchFamily="50" charset="-128"/>
                <a:ea typeface="メイリオ" panose="020B0604030504040204" pitchFamily="50" charset="-128"/>
              </a:rPr>
              <a:t>OpenPLC</a:t>
            </a:r>
            <a:r>
              <a:rPr kumimoji="1" lang="ja-JP" altLang="en-US" sz="1400">
                <a:latin typeface="メイリオ" panose="020B0604030504040204" pitchFamily="50" charset="-128"/>
                <a:ea typeface="メイリオ" panose="020B0604030504040204" pitchFamily="50" charset="-128"/>
              </a:rPr>
              <a:t>用のプログラム</a:t>
            </a:r>
            <a:br>
              <a:rPr kumimoji="1" lang="en-US" altLang="ja-JP" sz="1400">
                <a:latin typeface="メイリオ" panose="020B0604030504040204" pitchFamily="50" charset="-128"/>
                <a:ea typeface="メイリオ" panose="020B0604030504040204" pitchFamily="50" charset="-128"/>
              </a:rPr>
            </a:br>
            <a:r>
              <a:rPr kumimoji="1" lang="ja-JP" altLang="en-US" sz="1400">
                <a:latin typeface="メイリオ" panose="020B0604030504040204" pitchFamily="50" charset="-128"/>
                <a:ea typeface="メイリオ" panose="020B0604030504040204" pitchFamily="50" charset="-128"/>
              </a:rPr>
              <a:t>インストールして動作させる</a:t>
            </a:r>
          </a:p>
        </p:txBody>
      </p:sp>
      <p:cxnSp>
        <p:nvCxnSpPr>
          <p:cNvPr id="23" name="コネクタ: カギ線 22">
            <a:extLst>
              <a:ext uri="{FF2B5EF4-FFF2-40B4-BE49-F238E27FC236}">
                <a16:creationId xmlns:a16="http://schemas.microsoft.com/office/drawing/2014/main" id="{F43E443E-17DD-4C3A-8EB8-23C7C2957A59}"/>
              </a:ext>
            </a:extLst>
          </p:cNvPr>
          <p:cNvCxnSpPr>
            <a:cxnSpLocks/>
            <a:stCxn id="18" idx="1"/>
            <a:endCxn id="15" idx="3"/>
          </p:cNvCxnSpPr>
          <p:nvPr/>
        </p:nvCxnSpPr>
        <p:spPr>
          <a:xfrm rot="10800000" flipV="1">
            <a:off x="2154107" y="3500126"/>
            <a:ext cx="1371248" cy="16176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B6EDFA74-7C2E-4926-9423-EC527666FBD1}"/>
              </a:ext>
            </a:extLst>
          </p:cNvPr>
          <p:cNvCxnSpPr>
            <a:cxnSpLocks/>
            <a:stCxn id="28" idx="1"/>
            <a:endCxn id="19" idx="3"/>
          </p:cNvCxnSpPr>
          <p:nvPr/>
        </p:nvCxnSpPr>
        <p:spPr>
          <a:xfrm rot="10800000" flipV="1">
            <a:off x="4291160" y="3443872"/>
            <a:ext cx="1937716" cy="147648"/>
          </a:xfrm>
          <a:prstGeom prst="bentConnector3">
            <a:avLst>
              <a:gd name="adj1" fmla="val 50000"/>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7FE07D5-1B2F-4F15-B7FA-588AE1DCE11F}"/>
              </a:ext>
            </a:extLst>
          </p:cNvPr>
          <p:cNvSpPr txBox="1"/>
          <p:nvPr/>
        </p:nvSpPr>
        <p:spPr>
          <a:xfrm>
            <a:off x="2671401" y="4076813"/>
            <a:ext cx="2414314" cy="738664"/>
          </a:xfrm>
          <a:prstGeom prst="rect">
            <a:avLst/>
          </a:prstGeom>
          <a:noFill/>
        </p:spPr>
        <p:txBody>
          <a:bodyPr wrap="square">
            <a:spAutoFit/>
          </a:bodyPr>
          <a:lstStyle/>
          <a:p>
            <a:pPr algn="ctr"/>
            <a:r>
              <a:rPr kumimoji="1" lang="en-US" altLang="ja-JP" sz="1400" b="1">
                <a:solidFill>
                  <a:srgbClr val="FF0000"/>
                </a:solidFill>
                <a:latin typeface="メイリオ" panose="020B0604030504040204" pitchFamily="50" charset="-128"/>
                <a:ea typeface="メイリオ" panose="020B0604030504040204" pitchFamily="50" charset="-128"/>
              </a:rPr>
              <a:t>Raspberry Pi</a:t>
            </a:r>
          </a:p>
          <a:p>
            <a:pPr algn="ctr"/>
            <a:r>
              <a:rPr lang="ja-JP" altLang="en-US" sz="1400" b="1">
                <a:solidFill>
                  <a:srgbClr val="0070C0"/>
                </a:solidFill>
                <a:latin typeface="メイリオ" panose="020B0604030504040204" pitchFamily="50" charset="-128"/>
                <a:ea typeface="メイリオ" panose="020B0604030504040204" pitchFamily="50" charset="-128"/>
              </a:rPr>
              <a:t>マスタデバイス</a:t>
            </a:r>
            <a:br>
              <a:rPr lang="en-US" altLang="ja-JP" sz="1400" b="1">
                <a:solidFill>
                  <a:srgbClr val="0070C0"/>
                </a:solidFill>
                <a:latin typeface="メイリオ" panose="020B0604030504040204" pitchFamily="50" charset="-128"/>
                <a:ea typeface="メイリオ" panose="020B0604030504040204" pitchFamily="50" charset="-128"/>
              </a:rPr>
            </a:br>
            <a:r>
              <a:rPr lang="ja-JP" altLang="en-US" sz="1400" b="1">
                <a:solidFill>
                  <a:srgbClr val="0070C0"/>
                </a:solidFill>
                <a:latin typeface="メイリオ" panose="020B0604030504040204" pitchFamily="50" charset="-128"/>
                <a:ea typeface="メイリオ" panose="020B0604030504040204" pitchFamily="50" charset="-128"/>
              </a:rPr>
              <a:t>（命令する側）</a:t>
            </a:r>
            <a:r>
              <a:rPr kumimoji="1" lang="en-US" altLang="ja-JP" sz="1400" b="1">
                <a:solidFill>
                  <a:srgbClr val="0070C0"/>
                </a:solidFill>
                <a:latin typeface="メイリオ" panose="020B0604030504040204" pitchFamily="50" charset="-128"/>
                <a:ea typeface="メイリオ" panose="020B0604030504040204" pitchFamily="50" charset="-128"/>
              </a:rPr>
              <a:t> </a:t>
            </a:r>
          </a:p>
        </p:txBody>
      </p:sp>
      <p:sp>
        <p:nvSpPr>
          <p:cNvPr id="27" name="テキスト ボックス 26">
            <a:extLst>
              <a:ext uri="{FF2B5EF4-FFF2-40B4-BE49-F238E27FC236}">
                <a16:creationId xmlns:a16="http://schemas.microsoft.com/office/drawing/2014/main" id="{E0E7B3D7-24AD-4D0D-B085-21F497047970}"/>
              </a:ext>
            </a:extLst>
          </p:cNvPr>
          <p:cNvSpPr txBox="1"/>
          <p:nvPr/>
        </p:nvSpPr>
        <p:spPr>
          <a:xfrm>
            <a:off x="459807" y="4063155"/>
            <a:ext cx="2414314" cy="738664"/>
          </a:xfrm>
          <a:prstGeom prst="rect">
            <a:avLst/>
          </a:prstGeom>
          <a:noFill/>
        </p:spPr>
        <p:txBody>
          <a:bodyPr wrap="square">
            <a:spAutoFit/>
          </a:bodyPr>
          <a:lstStyle/>
          <a:p>
            <a:pPr algn="ctr"/>
            <a:r>
              <a:rPr kumimoji="1" lang="en-US" altLang="ja-JP" sz="1400" b="1">
                <a:solidFill>
                  <a:srgbClr val="FF0000"/>
                </a:solidFill>
                <a:latin typeface="メイリオ" panose="020B0604030504040204" pitchFamily="50" charset="-128"/>
                <a:ea typeface="メイリオ" panose="020B0604030504040204" pitchFamily="50" charset="-128"/>
              </a:rPr>
              <a:t>Arduino Uno</a:t>
            </a:r>
          </a:p>
          <a:p>
            <a:pPr algn="ctr"/>
            <a:r>
              <a:rPr lang="ja-JP" altLang="en-US" sz="1400" b="1">
                <a:solidFill>
                  <a:srgbClr val="0070C0"/>
                </a:solidFill>
                <a:latin typeface="メイリオ" panose="020B0604030504040204" pitchFamily="50" charset="-128"/>
                <a:ea typeface="メイリオ" panose="020B0604030504040204" pitchFamily="50" charset="-128"/>
              </a:rPr>
              <a:t>スレーブデバイス</a:t>
            </a:r>
            <a:br>
              <a:rPr lang="en-US" altLang="ja-JP" sz="1400" b="1">
                <a:solidFill>
                  <a:srgbClr val="0070C0"/>
                </a:solidFill>
                <a:latin typeface="メイリオ" panose="020B0604030504040204" pitchFamily="50" charset="-128"/>
                <a:ea typeface="メイリオ" panose="020B0604030504040204" pitchFamily="50" charset="-128"/>
              </a:rPr>
            </a:br>
            <a:r>
              <a:rPr lang="ja-JP" altLang="en-US" sz="1400" b="1">
                <a:solidFill>
                  <a:srgbClr val="0070C0"/>
                </a:solidFill>
                <a:latin typeface="メイリオ" panose="020B0604030504040204" pitchFamily="50" charset="-128"/>
                <a:ea typeface="メイリオ" panose="020B0604030504040204" pitchFamily="50" charset="-128"/>
              </a:rPr>
              <a:t>（命令を受ける側）</a:t>
            </a:r>
            <a:endParaRPr kumimoji="1" lang="en-US" altLang="ja-JP" sz="1400" b="1">
              <a:solidFill>
                <a:srgbClr val="0070C0"/>
              </a:solidFill>
              <a:latin typeface="メイリオ" panose="020B0604030504040204" pitchFamily="50" charset="-128"/>
              <a:ea typeface="メイリオ" panose="020B0604030504040204" pitchFamily="50" charset="-128"/>
            </a:endParaRPr>
          </a:p>
        </p:txBody>
      </p:sp>
      <p:pic>
        <p:nvPicPr>
          <p:cNvPr id="28" name="Picture 14" descr="斜めから見たノートパソコンのイラスト">
            <a:extLst>
              <a:ext uri="{FF2B5EF4-FFF2-40B4-BE49-F238E27FC236}">
                <a16:creationId xmlns:a16="http://schemas.microsoft.com/office/drawing/2014/main" id="{CF5442B9-22EB-40FE-A788-99DD71414E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8876" y="3162315"/>
            <a:ext cx="740938" cy="563113"/>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989EBCD9-3CEA-4DD1-9467-1C8917CA62AF}"/>
              </a:ext>
            </a:extLst>
          </p:cNvPr>
          <p:cNvSpPr txBox="1"/>
          <p:nvPr/>
        </p:nvSpPr>
        <p:spPr>
          <a:xfrm>
            <a:off x="5205485" y="3790827"/>
            <a:ext cx="2502955" cy="738664"/>
          </a:xfrm>
          <a:prstGeom prst="rect">
            <a:avLst/>
          </a:prstGeom>
          <a:noFill/>
        </p:spPr>
        <p:txBody>
          <a:bodyPr wrap="square">
            <a:spAutoFit/>
          </a:bodyPr>
          <a:lstStyle/>
          <a:p>
            <a:pPr algn="ctr"/>
            <a:r>
              <a:rPr lang="en-US" altLang="ja-JP" sz="1400" b="1" err="1">
                <a:latin typeface="メイリオ" panose="020B0604030504040204" pitchFamily="50" charset="-128"/>
                <a:ea typeface="メイリオ" panose="020B0604030504040204" pitchFamily="50" charset="-128"/>
              </a:rPr>
              <a:t>OpenPLC</a:t>
            </a:r>
            <a:r>
              <a:rPr lang="ja-JP" altLang="en-US" sz="1400" b="1">
                <a:latin typeface="メイリオ" panose="020B0604030504040204" pitchFamily="50" charset="-128"/>
                <a:ea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rPr>
              <a:t>Editor</a:t>
            </a:r>
            <a:br>
              <a:rPr lang="en-US" altLang="ja-JP" sz="1400">
                <a:latin typeface="メイリオ" panose="020B0604030504040204" pitchFamily="50" charset="-128"/>
                <a:ea typeface="メイリオ" panose="020B0604030504040204" pitchFamily="50" charset="-128"/>
              </a:rPr>
            </a:br>
            <a:r>
              <a:rPr lang="ja-JP" altLang="en-US" sz="1400">
                <a:latin typeface="メイリオ" panose="020B0604030504040204" pitchFamily="50" charset="-128"/>
                <a:ea typeface="メイリオ" panose="020B0604030504040204" pitchFamily="50" charset="-128"/>
              </a:rPr>
              <a:t>を使って</a:t>
            </a:r>
            <a:r>
              <a:rPr lang="en-US" altLang="ja-JP" sz="1400" err="1">
                <a:latin typeface="メイリオ" panose="020B0604030504040204" pitchFamily="50" charset="-128"/>
                <a:ea typeface="メイリオ" panose="020B0604030504040204" pitchFamily="50" charset="-128"/>
              </a:rPr>
              <a:t>OpenPLC</a:t>
            </a:r>
            <a:r>
              <a:rPr lang="ja-JP" altLang="en-US" sz="1400">
                <a:latin typeface="メイリオ" panose="020B0604030504040204" pitchFamily="50" charset="-128"/>
                <a:ea typeface="メイリオ" panose="020B0604030504040204" pitchFamily="50" charset="-128"/>
              </a:rPr>
              <a:t>で動かす</a:t>
            </a:r>
            <a:br>
              <a:rPr lang="en-US" altLang="ja-JP" sz="1400">
                <a:latin typeface="メイリオ" panose="020B0604030504040204" pitchFamily="50" charset="-128"/>
                <a:ea typeface="メイリオ" panose="020B0604030504040204" pitchFamily="50" charset="-128"/>
              </a:rPr>
            </a:br>
            <a:r>
              <a:rPr lang="ja-JP" altLang="en-US" sz="1400">
                <a:latin typeface="メイリオ" panose="020B0604030504040204" pitchFamily="50" charset="-128"/>
                <a:ea typeface="メイリオ" panose="020B0604030504040204" pitchFamily="50" charset="-128"/>
              </a:rPr>
              <a:t>プログラムを作成</a:t>
            </a:r>
            <a:endParaRPr kumimoji="1" lang="ja-JP" altLang="en-US" sz="140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A9E147A-ED87-4A03-80B5-6F56FDD1D01D}"/>
              </a:ext>
            </a:extLst>
          </p:cNvPr>
          <p:cNvSpPr txBox="1"/>
          <p:nvPr/>
        </p:nvSpPr>
        <p:spPr>
          <a:xfrm>
            <a:off x="382129" y="2869416"/>
            <a:ext cx="2414314" cy="307777"/>
          </a:xfrm>
          <a:prstGeom prst="rect">
            <a:avLst/>
          </a:prstGeom>
          <a:noFill/>
        </p:spPr>
        <p:txBody>
          <a:bodyPr wrap="square">
            <a:spAutoFit/>
          </a:bodyPr>
          <a:lstStyle/>
          <a:p>
            <a:pPr algn="ctr"/>
            <a:r>
              <a:rPr kumimoji="1" lang="ja-JP" altLang="en-US" sz="1400" b="1">
                <a:latin typeface="メイリオ" panose="020B0604030504040204" pitchFamily="50" charset="-128"/>
                <a:ea typeface="メイリオ" panose="020B0604030504040204" pitchFamily="50" charset="-128"/>
              </a:rPr>
              <a:t>制御機器</a:t>
            </a:r>
            <a:endParaRPr kumimoji="1" lang="ja-JP" altLang="en-US" sz="140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854204BB-B791-46F7-BEF0-BB12684FE4E1}"/>
              </a:ext>
            </a:extLst>
          </p:cNvPr>
          <p:cNvSpPr txBox="1"/>
          <p:nvPr/>
        </p:nvSpPr>
        <p:spPr>
          <a:xfrm>
            <a:off x="5440390" y="2838693"/>
            <a:ext cx="2414314" cy="307777"/>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HMI</a:t>
            </a:r>
            <a:endParaRPr kumimoji="1" lang="ja-JP" altLang="en-US" sz="140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3D7F0D5B-73D6-4DE9-B497-6258405BCD0C}"/>
              </a:ext>
            </a:extLst>
          </p:cNvPr>
          <p:cNvSpPr txBox="1"/>
          <p:nvPr/>
        </p:nvSpPr>
        <p:spPr>
          <a:xfrm>
            <a:off x="26935" y="2484585"/>
            <a:ext cx="2873759" cy="369332"/>
          </a:xfrm>
          <a:prstGeom prst="rect">
            <a:avLst/>
          </a:prstGeom>
          <a:noFill/>
        </p:spPr>
        <p:txBody>
          <a:bodyPr wrap="square">
            <a:spAutoFit/>
          </a:bodyPr>
          <a:lstStyle/>
          <a:p>
            <a:pPr algn="ctr"/>
            <a:r>
              <a:rPr kumimoji="1" lang="en-US" altLang="ja-JP" b="1">
                <a:solidFill>
                  <a:srgbClr val="006600"/>
                </a:solidFill>
                <a:latin typeface="メイリオ" panose="020B0604030504040204" pitchFamily="50" charset="-128"/>
                <a:ea typeface="メイリオ" panose="020B0604030504040204" pitchFamily="50" charset="-128"/>
              </a:rPr>
              <a:t>【</a:t>
            </a:r>
            <a:r>
              <a:rPr kumimoji="1" lang="en-US" altLang="ja-JP" b="1" err="1">
                <a:solidFill>
                  <a:srgbClr val="006600"/>
                </a:solidFill>
                <a:latin typeface="メイリオ" panose="020B0604030504040204" pitchFamily="50" charset="-128"/>
                <a:ea typeface="メイリオ" panose="020B0604030504040204" pitchFamily="50" charset="-128"/>
              </a:rPr>
              <a:t>OpenPLC</a:t>
            </a:r>
            <a:r>
              <a:rPr kumimoji="1" lang="ja-JP" altLang="en-US" b="1">
                <a:solidFill>
                  <a:srgbClr val="006600"/>
                </a:solidFill>
                <a:latin typeface="メイリオ" panose="020B0604030504040204" pitchFamily="50" charset="-128"/>
                <a:ea typeface="メイリオ" panose="020B0604030504040204" pitchFamily="50" charset="-128"/>
              </a:rPr>
              <a:t>の仕組み</a:t>
            </a:r>
            <a:r>
              <a:rPr kumimoji="1" lang="en-US" altLang="ja-JP" b="1">
                <a:solidFill>
                  <a:srgbClr val="006600"/>
                </a:solidFill>
                <a:latin typeface="メイリオ" panose="020B0604030504040204" pitchFamily="50" charset="-128"/>
                <a:ea typeface="メイリオ" panose="020B0604030504040204" pitchFamily="50" charset="-128"/>
              </a:rPr>
              <a:t>】</a:t>
            </a:r>
            <a:endParaRPr kumimoji="1" lang="ja-JP" altLang="en-US" b="1">
              <a:solidFill>
                <a:srgbClr val="006600"/>
              </a:solidFill>
              <a:latin typeface="メイリオ" panose="020B0604030504040204" pitchFamily="50" charset="-128"/>
              <a:ea typeface="メイリオ" panose="020B0604030504040204" pitchFamily="50" charset="-128"/>
            </a:endParaRPr>
          </a:p>
        </p:txBody>
      </p:sp>
      <p:pic>
        <p:nvPicPr>
          <p:cNvPr id="36" name="図 35">
            <a:extLst>
              <a:ext uri="{FF2B5EF4-FFF2-40B4-BE49-F238E27FC236}">
                <a16:creationId xmlns:a16="http://schemas.microsoft.com/office/drawing/2014/main" id="{DAFA8417-EB9F-4E7A-B975-F0960F9BDD9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51" t="5751" r="29516"/>
          <a:stretch/>
        </p:blipFill>
        <p:spPr bwMode="auto">
          <a:xfrm>
            <a:off x="3537014" y="4952390"/>
            <a:ext cx="1382274" cy="1049734"/>
          </a:xfrm>
          <a:prstGeom prst="rect">
            <a:avLst/>
          </a:prstGeom>
          <a:noFill/>
          <a:ln>
            <a:noFill/>
          </a:ln>
        </p:spPr>
      </p:pic>
      <p:sp>
        <p:nvSpPr>
          <p:cNvPr id="37" name="テキスト ボックス 36">
            <a:extLst>
              <a:ext uri="{FF2B5EF4-FFF2-40B4-BE49-F238E27FC236}">
                <a16:creationId xmlns:a16="http://schemas.microsoft.com/office/drawing/2014/main" id="{BDB9C9F8-8845-4027-A59F-FA3A51EC3503}"/>
              </a:ext>
            </a:extLst>
          </p:cNvPr>
          <p:cNvSpPr txBox="1"/>
          <p:nvPr/>
        </p:nvSpPr>
        <p:spPr>
          <a:xfrm>
            <a:off x="2153924" y="6064997"/>
            <a:ext cx="4025610" cy="523220"/>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メインプログラム「</a:t>
            </a:r>
            <a:r>
              <a:rPr kumimoji="1" lang="en-US" altLang="ja-JP" sz="1400" err="1">
                <a:latin typeface="メイリオ" panose="020B0604030504040204" pitchFamily="50" charset="-128"/>
                <a:ea typeface="メイリオ" panose="020B0604030504040204" pitchFamily="50" charset="-128"/>
              </a:rPr>
              <a:t>OpenPLC</a:t>
            </a:r>
            <a:r>
              <a:rPr kumimoji="1" lang="ja-JP" altLang="en-US" sz="1400">
                <a:latin typeface="メイリオ" panose="020B0604030504040204" pitchFamily="50" charset="-128"/>
                <a:ea typeface="メイリオ" panose="020B0604030504040204" pitchFamily="50" charset="-128"/>
              </a:rPr>
              <a:t> ランタイム」</a:t>
            </a:r>
            <a:endParaRPr kumimoji="1" lang="en-US" altLang="ja-JP" sz="1400">
              <a:latin typeface="メイリオ" panose="020B0604030504040204" pitchFamily="50" charset="-128"/>
              <a:ea typeface="メイリオ" panose="020B0604030504040204" pitchFamily="50" charset="-128"/>
            </a:endParaRPr>
          </a:p>
          <a:p>
            <a:pPr algn="ctr"/>
            <a:r>
              <a:rPr kumimoji="1" lang="en-US" altLang="ja-JP" sz="1400">
                <a:latin typeface="メイリオ" panose="020B0604030504040204" pitchFamily="50" charset="-128"/>
                <a:ea typeface="メイリオ" panose="020B0604030504040204" pitchFamily="50" charset="-128"/>
              </a:rPr>
              <a:t>Web</a:t>
            </a:r>
            <a:r>
              <a:rPr kumimoji="1" lang="ja-JP" altLang="en-US" sz="1400">
                <a:latin typeface="メイリオ" panose="020B0604030504040204" pitchFamily="50" charset="-128"/>
                <a:ea typeface="メイリオ" panose="020B0604030504040204" pitchFamily="50" charset="-128"/>
              </a:rPr>
              <a:t>サーバー機能＋</a:t>
            </a:r>
            <a:r>
              <a:rPr kumimoji="1" lang="en-US" altLang="ja-JP" sz="1400">
                <a:latin typeface="メイリオ" panose="020B0604030504040204" pitchFamily="50" charset="-128"/>
                <a:ea typeface="メイリオ" panose="020B0604030504040204" pitchFamily="50" charset="-128"/>
              </a:rPr>
              <a:t>PLC</a:t>
            </a:r>
            <a:r>
              <a:rPr kumimoji="1" lang="ja-JP" altLang="en-US" sz="1400">
                <a:latin typeface="メイリオ" panose="020B0604030504040204" pitchFamily="50" charset="-128"/>
                <a:ea typeface="メイリオ" panose="020B0604030504040204" pitchFamily="50" charset="-128"/>
              </a:rPr>
              <a:t>機能</a:t>
            </a:r>
          </a:p>
        </p:txBody>
      </p:sp>
      <p:pic>
        <p:nvPicPr>
          <p:cNvPr id="38" name="図 37">
            <a:extLst>
              <a:ext uri="{FF2B5EF4-FFF2-40B4-BE49-F238E27FC236}">
                <a16:creationId xmlns:a16="http://schemas.microsoft.com/office/drawing/2014/main" id="{CE0F6581-5858-4375-AFDD-0D0B80C753DD}"/>
              </a:ext>
            </a:extLst>
          </p:cNvPr>
          <p:cNvPicPr>
            <a:picLocks noChangeAspect="1"/>
          </p:cNvPicPr>
          <p:nvPr/>
        </p:nvPicPr>
        <p:blipFill rotWithShape="1">
          <a:blip r:embed="rId11"/>
          <a:stretch/>
        </p:blipFill>
        <p:spPr>
          <a:xfrm>
            <a:off x="7375621" y="2804394"/>
            <a:ext cx="1538061" cy="1156134"/>
          </a:xfrm>
          <a:prstGeom prst="rect">
            <a:avLst/>
          </a:prstGeom>
        </p:spPr>
      </p:pic>
      <p:pic>
        <p:nvPicPr>
          <p:cNvPr id="2052" name="Picture 4" descr="プログラムのコードが表示されたコンピューターのイラスト">
            <a:extLst>
              <a:ext uri="{FF2B5EF4-FFF2-40B4-BE49-F238E27FC236}">
                <a16:creationId xmlns:a16="http://schemas.microsoft.com/office/drawing/2014/main" id="{E1F6EA2E-19F6-4429-946E-822BBA4313F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7181" t="11761" r="15045" b="27835"/>
          <a:stretch/>
        </p:blipFill>
        <p:spPr bwMode="auto">
          <a:xfrm>
            <a:off x="6472449" y="4676958"/>
            <a:ext cx="659667" cy="52179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コネクタ: カギ線 42">
            <a:extLst>
              <a:ext uri="{FF2B5EF4-FFF2-40B4-BE49-F238E27FC236}">
                <a16:creationId xmlns:a16="http://schemas.microsoft.com/office/drawing/2014/main" id="{0F386218-9C5B-4FCA-BF98-C72360AA3831}"/>
              </a:ext>
            </a:extLst>
          </p:cNvPr>
          <p:cNvCxnSpPr>
            <a:cxnSpLocks/>
            <a:stCxn id="38" idx="2"/>
            <a:endCxn id="2052" idx="3"/>
          </p:cNvCxnSpPr>
          <p:nvPr/>
        </p:nvCxnSpPr>
        <p:spPr>
          <a:xfrm rot="5400000">
            <a:off x="7149720" y="3942924"/>
            <a:ext cx="977329" cy="101253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41511B3E-4A08-4477-932B-418CDADC62A6}"/>
              </a:ext>
            </a:extLst>
          </p:cNvPr>
          <p:cNvSpPr txBox="1"/>
          <p:nvPr/>
        </p:nvSpPr>
        <p:spPr>
          <a:xfrm>
            <a:off x="7476007" y="5003386"/>
            <a:ext cx="1382274" cy="369332"/>
          </a:xfrm>
          <a:prstGeom prst="rect">
            <a:avLst/>
          </a:prstGeom>
          <a:noFill/>
        </p:spPr>
        <p:txBody>
          <a:bodyPr wrap="square">
            <a:spAutoFit/>
          </a:bodyPr>
          <a:lstStyle/>
          <a:p>
            <a:pPr algn="ctr"/>
            <a:r>
              <a:rPr kumimoji="1" lang="ja-JP" altLang="en-US" sz="900">
                <a:solidFill>
                  <a:srgbClr val="FF0000"/>
                </a:solidFill>
                <a:latin typeface="メイリオ" panose="020B0604030504040204" pitchFamily="50" charset="-128"/>
                <a:ea typeface="メイリオ" panose="020B0604030504040204" pitchFamily="50" charset="-128"/>
              </a:rPr>
              <a:t>プログラムを生成</a:t>
            </a:r>
            <a:br>
              <a:rPr kumimoji="1" lang="en-US" altLang="ja-JP" sz="900">
                <a:solidFill>
                  <a:srgbClr val="FF0000"/>
                </a:solidFill>
                <a:latin typeface="メイリオ" panose="020B0604030504040204" pitchFamily="50" charset="-128"/>
                <a:ea typeface="メイリオ" panose="020B0604030504040204" pitchFamily="50" charset="-128"/>
              </a:rPr>
            </a:br>
            <a:r>
              <a:rPr kumimoji="1" lang="ja-JP" altLang="en-US" sz="900">
                <a:solidFill>
                  <a:srgbClr val="FF0000"/>
                </a:solidFill>
                <a:latin typeface="メイリオ" panose="020B0604030504040204" pitchFamily="50" charset="-128"/>
                <a:ea typeface="メイリオ" panose="020B0604030504040204" pitchFamily="50" charset="-128"/>
              </a:rPr>
              <a:t>（</a:t>
            </a:r>
            <a:r>
              <a:rPr kumimoji="1" lang="en-US" altLang="ja-JP" sz="900">
                <a:solidFill>
                  <a:srgbClr val="FF0000"/>
                </a:solidFill>
                <a:latin typeface="メイリオ" panose="020B0604030504040204" pitchFamily="50" charset="-128"/>
                <a:ea typeface="メイリオ" panose="020B0604030504040204" pitchFamily="50" charset="-128"/>
              </a:rPr>
              <a:t>ST</a:t>
            </a:r>
            <a:r>
              <a:rPr kumimoji="1" lang="ja-JP" altLang="en-US" sz="900">
                <a:solidFill>
                  <a:srgbClr val="FF0000"/>
                </a:solidFill>
                <a:latin typeface="メイリオ" panose="020B0604030504040204" pitchFamily="50" charset="-128"/>
                <a:ea typeface="メイリオ" panose="020B0604030504040204" pitchFamily="50" charset="-128"/>
              </a:rPr>
              <a:t>ファイル）</a:t>
            </a:r>
          </a:p>
        </p:txBody>
      </p:sp>
      <p:cxnSp>
        <p:nvCxnSpPr>
          <p:cNvPr id="54" name="コネクタ: カギ線 53">
            <a:extLst>
              <a:ext uri="{FF2B5EF4-FFF2-40B4-BE49-F238E27FC236}">
                <a16:creationId xmlns:a16="http://schemas.microsoft.com/office/drawing/2014/main" id="{449B04A4-5311-404B-B044-0ADE905428F5}"/>
              </a:ext>
            </a:extLst>
          </p:cNvPr>
          <p:cNvCxnSpPr>
            <a:cxnSpLocks/>
            <a:stCxn id="2052" idx="1"/>
            <a:endCxn id="36" idx="3"/>
          </p:cNvCxnSpPr>
          <p:nvPr/>
        </p:nvCxnSpPr>
        <p:spPr>
          <a:xfrm rot="10800000" flipV="1">
            <a:off x="4919289" y="4937857"/>
            <a:ext cx="1553161" cy="539400"/>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D4CAF532-0E59-40CD-94A7-AD884E23E842}"/>
              </a:ext>
            </a:extLst>
          </p:cNvPr>
          <p:cNvSpPr txBox="1"/>
          <p:nvPr/>
        </p:nvSpPr>
        <p:spPr>
          <a:xfrm>
            <a:off x="5217071" y="5574752"/>
            <a:ext cx="1382274" cy="369332"/>
          </a:xfrm>
          <a:prstGeom prst="rect">
            <a:avLst/>
          </a:prstGeom>
          <a:noFill/>
        </p:spPr>
        <p:txBody>
          <a:bodyPr wrap="square">
            <a:spAutoFit/>
          </a:bodyPr>
          <a:lstStyle/>
          <a:p>
            <a:pPr algn="ctr"/>
            <a:r>
              <a:rPr kumimoji="1" lang="ja-JP" altLang="en-US" sz="900">
                <a:solidFill>
                  <a:srgbClr val="FF0000"/>
                </a:solidFill>
                <a:latin typeface="メイリオ" panose="020B0604030504040204" pitchFamily="50" charset="-128"/>
                <a:ea typeface="メイリオ" panose="020B0604030504040204" pitchFamily="50" charset="-128"/>
              </a:rPr>
              <a:t>アップロード＆</a:t>
            </a:r>
            <a:endParaRPr kumimoji="1" lang="en-US" altLang="ja-JP" sz="900">
              <a:solidFill>
                <a:srgbClr val="FF0000"/>
              </a:solidFill>
              <a:latin typeface="メイリオ" panose="020B0604030504040204" pitchFamily="50" charset="-128"/>
              <a:ea typeface="メイリオ" panose="020B0604030504040204" pitchFamily="50" charset="-128"/>
            </a:endParaRPr>
          </a:p>
          <a:p>
            <a:pPr algn="ctr"/>
            <a:r>
              <a:rPr lang="ja-JP" altLang="en-US" sz="900">
                <a:solidFill>
                  <a:srgbClr val="FF0000"/>
                </a:solidFill>
                <a:latin typeface="メイリオ" panose="020B0604030504040204" pitchFamily="50" charset="-128"/>
                <a:ea typeface="メイリオ" panose="020B0604030504040204" pitchFamily="50" charset="-128"/>
              </a:rPr>
              <a:t>コンパイル</a:t>
            </a:r>
            <a:endParaRPr kumimoji="1" lang="ja-JP" altLang="en-US" sz="900">
              <a:solidFill>
                <a:srgbClr val="FF0000"/>
              </a:solidFill>
              <a:latin typeface="メイリオ" panose="020B0604030504040204" pitchFamily="50" charset="-128"/>
              <a:ea typeface="メイリオ" panose="020B0604030504040204" pitchFamily="50" charset="-128"/>
            </a:endParaRPr>
          </a:p>
        </p:txBody>
      </p:sp>
      <p:cxnSp>
        <p:nvCxnSpPr>
          <p:cNvPr id="60" name="コネクタ: カギ線 59">
            <a:extLst>
              <a:ext uri="{FF2B5EF4-FFF2-40B4-BE49-F238E27FC236}">
                <a16:creationId xmlns:a16="http://schemas.microsoft.com/office/drawing/2014/main" id="{31261B80-4403-4110-A96F-1335F8455B29}"/>
              </a:ext>
            </a:extLst>
          </p:cNvPr>
          <p:cNvCxnSpPr>
            <a:cxnSpLocks/>
            <a:stCxn id="36" idx="1"/>
            <a:endCxn id="15" idx="1"/>
          </p:cNvCxnSpPr>
          <p:nvPr/>
        </p:nvCxnSpPr>
        <p:spPr>
          <a:xfrm rot="10800000">
            <a:off x="1014162" y="3661895"/>
            <a:ext cx="2522853" cy="1815363"/>
          </a:xfrm>
          <a:prstGeom prst="bentConnector3">
            <a:avLst>
              <a:gd name="adj1" fmla="val 12416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16C0A6EC-FB1A-4A29-BCE5-E94FFB4FA170}"/>
              </a:ext>
            </a:extLst>
          </p:cNvPr>
          <p:cNvSpPr txBox="1"/>
          <p:nvPr/>
        </p:nvSpPr>
        <p:spPr>
          <a:xfrm>
            <a:off x="493944" y="5574752"/>
            <a:ext cx="2176666" cy="230832"/>
          </a:xfrm>
          <a:prstGeom prst="rect">
            <a:avLst/>
          </a:prstGeom>
          <a:noFill/>
        </p:spPr>
        <p:txBody>
          <a:bodyPr wrap="square">
            <a:spAutoFit/>
          </a:bodyPr>
          <a:lstStyle/>
          <a:p>
            <a:pPr algn="ctr"/>
            <a:r>
              <a:rPr kumimoji="1" lang="ja-JP" altLang="en-US" sz="900">
                <a:solidFill>
                  <a:srgbClr val="FF0000"/>
                </a:solidFill>
                <a:latin typeface="メイリオ" panose="020B0604030504040204" pitchFamily="50" charset="-128"/>
                <a:ea typeface="メイリオ" panose="020B0604030504040204" pitchFamily="50" charset="-128"/>
              </a:rPr>
              <a:t>プログラムを実行（</a:t>
            </a:r>
            <a:r>
              <a:rPr kumimoji="1" lang="en-US" altLang="ja-JP" sz="900">
                <a:solidFill>
                  <a:srgbClr val="FF0000"/>
                </a:solidFill>
                <a:latin typeface="メイリオ" panose="020B0604030504040204" pitchFamily="50" charset="-128"/>
                <a:ea typeface="メイリオ" panose="020B0604030504040204" pitchFamily="50" charset="-128"/>
              </a:rPr>
              <a:t>Modbus</a:t>
            </a:r>
            <a:r>
              <a:rPr kumimoji="1" lang="ja-JP" altLang="en-US" sz="900">
                <a:solidFill>
                  <a:srgbClr val="FF0000"/>
                </a:solidFill>
                <a:latin typeface="メイリオ" panose="020B0604030504040204" pitchFamily="50" charset="-128"/>
                <a:ea typeface="メイリオ" panose="020B0604030504040204" pitchFamily="50" charset="-128"/>
              </a:rPr>
              <a:t>通信）</a:t>
            </a:r>
          </a:p>
        </p:txBody>
      </p:sp>
      <p:pic>
        <p:nvPicPr>
          <p:cNvPr id="2056" name="Picture 6">
            <a:extLst>
              <a:ext uri="{FF2B5EF4-FFF2-40B4-BE49-F238E27FC236}">
                <a16:creationId xmlns:a16="http://schemas.microsoft.com/office/drawing/2014/main" id="{159D0BFC-3527-471D-BDE7-36E308DAD0A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62222" y="3129157"/>
            <a:ext cx="830673" cy="36933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8">
            <a:extLst>
              <a:ext uri="{FF2B5EF4-FFF2-40B4-BE49-F238E27FC236}">
                <a16:creationId xmlns:a16="http://schemas.microsoft.com/office/drawing/2014/main" id="{C7FCC431-B429-4B75-9FC4-56485F8CC0C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30653" y="2970609"/>
            <a:ext cx="341347" cy="42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40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 </a:t>
            </a:r>
            <a:r>
              <a:rPr lang="en-US" altLang="ja-JP" sz="2800">
                <a:solidFill>
                  <a:srgbClr val="002060"/>
                </a:solidFill>
              </a:rPr>
              <a:t>Editor</a:t>
            </a:r>
            <a:r>
              <a:rPr lang="ja-JP" altLang="en-US" sz="2800">
                <a:solidFill>
                  <a:srgbClr val="002060"/>
                </a:solidFill>
              </a:rPr>
              <a:t>の起動</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err="1">
                <a:solidFill>
                  <a:srgbClr val="333333"/>
                </a:solidFill>
              </a:rPr>
              <a:t>OpenPLC</a:t>
            </a:r>
            <a:r>
              <a:rPr lang="ja-JP" altLang="en-US" sz="2000">
                <a:solidFill>
                  <a:srgbClr val="333333"/>
                </a:solidFill>
              </a:rPr>
              <a:t> </a:t>
            </a:r>
            <a:r>
              <a:rPr lang="en-US" altLang="ja-JP" sz="2000" err="1">
                <a:solidFill>
                  <a:srgbClr val="333333"/>
                </a:solidFill>
              </a:rPr>
              <a:t>Edtior</a:t>
            </a:r>
            <a:r>
              <a:rPr lang="ja-JP" altLang="en-US" sz="2000">
                <a:solidFill>
                  <a:srgbClr val="333333"/>
                </a:solidFill>
              </a:rPr>
              <a:t>を起動します。</a:t>
            </a:r>
            <a:br>
              <a:rPr lang="en-US" altLang="ja-JP" sz="2000">
                <a:solidFill>
                  <a:srgbClr val="333333"/>
                </a:solidFill>
              </a:rPr>
            </a:br>
            <a:r>
              <a:rPr lang="ja-JP" altLang="en-US" sz="1800">
                <a:solidFill>
                  <a:srgbClr val="333333"/>
                </a:solidFill>
              </a:rPr>
              <a:t>ダウンロードした</a:t>
            </a:r>
            <a:r>
              <a:rPr lang="en-US" altLang="ja-JP" sz="1800">
                <a:solidFill>
                  <a:srgbClr val="333333"/>
                </a:solidFill>
              </a:rPr>
              <a:t>ZIP</a:t>
            </a:r>
            <a:r>
              <a:rPr lang="ja-JP" altLang="en-US" sz="1800">
                <a:solidFill>
                  <a:srgbClr val="333333"/>
                </a:solidFill>
              </a:rPr>
              <a:t>ファイルを解凍し、</a:t>
            </a:r>
            <a:br>
              <a:rPr lang="en-US" altLang="ja-JP" sz="1800">
                <a:solidFill>
                  <a:srgbClr val="333333"/>
                </a:solidFill>
              </a:rPr>
            </a:br>
            <a:r>
              <a:rPr lang="ja-JP" altLang="en-US" sz="1800">
                <a:solidFill>
                  <a:srgbClr val="333333"/>
                </a:solidFill>
              </a:rPr>
              <a:t>フォルダの中にある「</a:t>
            </a:r>
            <a:r>
              <a:rPr lang="en-US" altLang="ja-JP" sz="1800" err="1">
                <a:solidFill>
                  <a:srgbClr val="333333"/>
                </a:solidFill>
              </a:rPr>
              <a:t>OpenPLC</a:t>
            </a:r>
            <a:r>
              <a:rPr lang="ja-JP" altLang="en-US" sz="1800">
                <a:solidFill>
                  <a:srgbClr val="333333"/>
                </a:solidFill>
              </a:rPr>
              <a:t> </a:t>
            </a:r>
            <a:r>
              <a:rPr lang="en-US" altLang="ja-JP" sz="1800">
                <a:solidFill>
                  <a:srgbClr val="333333"/>
                </a:solidFill>
              </a:rPr>
              <a:t>Editor</a:t>
            </a:r>
            <a:r>
              <a:rPr lang="ja-JP" altLang="en-US" sz="1800">
                <a:solidFill>
                  <a:srgbClr val="333333"/>
                </a:solidFill>
              </a:rPr>
              <a:t>」を開きます。</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pic>
        <p:nvPicPr>
          <p:cNvPr id="4" name="図 3">
            <a:extLst>
              <a:ext uri="{FF2B5EF4-FFF2-40B4-BE49-F238E27FC236}">
                <a16:creationId xmlns:a16="http://schemas.microsoft.com/office/drawing/2014/main" id="{22AD4AAA-735E-4D8D-ABCA-50361D5A16C1}"/>
              </a:ext>
            </a:extLst>
          </p:cNvPr>
          <p:cNvPicPr>
            <a:picLocks noChangeAspect="1"/>
          </p:cNvPicPr>
          <p:nvPr/>
        </p:nvPicPr>
        <p:blipFill>
          <a:blip r:embed="rId3"/>
          <a:stretch>
            <a:fillRect/>
          </a:stretch>
        </p:blipFill>
        <p:spPr>
          <a:xfrm>
            <a:off x="855620" y="2345093"/>
            <a:ext cx="2448272" cy="2129355"/>
          </a:xfrm>
          <a:prstGeom prst="rect">
            <a:avLst/>
          </a:prstGeom>
        </p:spPr>
      </p:pic>
      <p:pic>
        <p:nvPicPr>
          <p:cNvPr id="12" name="図 11">
            <a:extLst>
              <a:ext uri="{FF2B5EF4-FFF2-40B4-BE49-F238E27FC236}">
                <a16:creationId xmlns:a16="http://schemas.microsoft.com/office/drawing/2014/main" id="{2C5DC389-8C78-45A1-8728-54A1255D1A27}"/>
              </a:ext>
            </a:extLst>
          </p:cNvPr>
          <p:cNvPicPr>
            <a:picLocks noChangeAspect="1"/>
          </p:cNvPicPr>
          <p:nvPr/>
        </p:nvPicPr>
        <p:blipFill>
          <a:blip r:embed="rId4"/>
          <a:stretch>
            <a:fillRect/>
          </a:stretch>
        </p:blipFill>
        <p:spPr>
          <a:xfrm>
            <a:off x="3983431" y="2345093"/>
            <a:ext cx="4320000" cy="3247272"/>
          </a:xfrm>
          <a:prstGeom prst="rect">
            <a:avLst/>
          </a:prstGeom>
        </p:spPr>
      </p:pic>
      <p:sp>
        <p:nvSpPr>
          <p:cNvPr id="14" name="正方形/長方形 13">
            <a:extLst>
              <a:ext uri="{FF2B5EF4-FFF2-40B4-BE49-F238E27FC236}">
                <a16:creationId xmlns:a16="http://schemas.microsoft.com/office/drawing/2014/main" id="{20EC5C91-8F80-4CD0-BEB5-92FF77913BB2}"/>
              </a:ext>
            </a:extLst>
          </p:cNvPr>
          <p:cNvSpPr/>
          <p:nvPr/>
        </p:nvSpPr>
        <p:spPr>
          <a:xfrm>
            <a:off x="1412520" y="3558323"/>
            <a:ext cx="711207" cy="590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E11CCF6-CE6D-4928-8663-E86B4DC9F6AC}"/>
              </a:ext>
            </a:extLst>
          </p:cNvPr>
          <p:cNvPicPr>
            <a:picLocks noChangeAspect="1"/>
          </p:cNvPicPr>
          <p:nvPr/>
        </p:nvPicPr>
        <p:blipFill>
          <a:blip r:embed="rId5"/>
          <a:stretch>
            <a:fillRect/>
          </a:stretch>
        </p:blipFill>
        <p:spPr>
          <a:xfrm>
            <a:off x="2803027" y="3717032"/>
            <a:ext cx="1581391" cy="996675"/>
          </a:xfrm>
          <a:prstGeom prst="rect">
            <a:avLst/>
          </a:prstGeom>
        </p:spPr>
      </p:pic>
      <p:sp>
        <p:nvSpPr>
          <p:cNvPr id="16" name="テキスト ボックス 15">
            <a:extLst>
              <a:ext uri="{FF2B5EF4-FFF2-40B4-BE49-F238E27FC236}">
                <a16:creationId xmlns:a16="http://schemas.microsoft.com/office/drawing/2014/main" id="{1474EEB2-1175-4B29-9045-97DAF53735AF}"/>
              </a:ext>
            </a:extLst>
          </p:cNvPr>
          <p:cNvSpPr txBox="1"/>
          <p:nvPr/>
        </p:nvSpPr>
        <p:spPr>
          <a:xfrm>
            <a:off x="899591" y="5851068"/>
            <a:ext cx="7344817" cy="523220"/>
          </a:xfrm>
          <a:prstGeom prst="rect">
            <a:avLst/>
          </a:prstGeom>
          <a:noFill/>
        </p:spPr>
        <p:txBody>
          <a:bodyPr wrap="square">
            <a:spAutoFit/>
          </a:bodyPr>
          <a:lstStyle/>
          <a:p>
            <a:r>
              <a:rPr kumimoji="1" lang="en-US" altLang="ja-JP" sz="1400">
                <a:latin typeface="メイリオ" panose="020B0604030504040204" pitchFamily="50" charset="-128"/>
                <a:ea typeface="メイリオ" panose="020B0604030504040204" pitchFamily="50" charset="-128"/>
              </a:rPr>
              <a:t>※</a:t>
            </a:r>
            <a:r>
              <a:rPr kumimoji="1" lang="en-US" altLang="ja-JP" sz="1400" err="1">
                <a:latin typeface="メイリオ" panose="020B0604030504040204" pitchFamily="50" charset="-128"/>
                <a:ea typeface="メイリオ" panose="020B0604030504040204" pitchFamily="50" charset="-128"/>
              </a:rPr>
              <a:t>OpenPLC</a:t>
            </a:r>
            <a:r>
              <a:rPr kumimoji="1" lang="ja-JP" altLang="en-US" sz="1400">
                <a:latin typeface="メイリオ" panose="020B0604030504040204" pitchFamily="50" charset="-128"/>
                <a:ea typeface="メイリオ" panose="020B0604030504040204" pitchFamily="50" charset="-128"/>
              </a:rPr>
              <a:t> </a:t>
            </a:r>
            <a:r>
              <a:rPr kumimoji="1" lang="en-US" altLang="ja-JP" sz="1400">
                <a:latin typeface="メイリオ" panose="020B0604030504040204" pitchFamily="50" charset="-128"/>
                <a:ea typeface="メイリオ" panose="020B0604030504040204" pitchFamily="50" charset="-128"/>
              </a:rPr>
              <a:t>Editor</a:t>
            </a:r>
            <a:r>
              <a:rPr kumimoji="1" lang="ja-JP" altLang="en-US" sz="1400">
                <a:latin typeface="メイリオ" panose="020B0604030504040204" pitchFamily="50" charset="-128"/>
                <a:ea typeface="メイリオ" panose="020B0604030504040204" pitchFamily="50" charset="-128"/>
              </a:rPr>
              <a:t>を使ってプログラムを作らない場合は、事前に用意された</a:t>
            </a:r>
            <a:br>
              <a:rPr kumimoji="1" lang="en-US" altLang="ja-JP" sz="1400">
                <a:latin typeface="メイリオ" panose="020B0604030504040204" pitchFamily="50" charset="-128"/>
                <a:ea typeface="メイリオ" panose="020B0604030504040204" pitchFamily="50" charset="-128"/>
              </a:rPr>
            </a:br>
            <a:r>
              <a:rPr kumimoji="1" lang="ja-JP" altLang="en-US" sz="1400">
                <a:latin typeface="メイリオ" panose="020B0604030504040204" pitchFamily="50" charset="-128"/>
                <a:ea typeface="メイリオ" panose="020B0604030504040204" pitchFamily="50" charset="-128"/>
              </a:rPr>
              <a:t>　</a:t>
            </a:r>
            <a:r>
              <a:rPr kumimoji="1" lang="en-US" altLang="ja-JP" sz="1400">
                <a:latin typeface="メイリオ" panose="020B0604030504040204" pitchFamily="50" charset="-128"/>
                <a:ea typeface="メイリオ" panose="020B0604030504040204" pitchFamily="50" charset="-128"/>
              </a:rPr>
              <a:t>OpenPLC_MotorRL.st</a:t>
            </a:r>
            <a:r>
              <a:rPr kumimoji="1" lang="ja-JP" altLang="en-US" sz="1400">
                <a:latin typeface="メイリオ" panose="020B0604030504040204" pitchFamily="50" charset="-128"/>
                <a:ea typeface="メイリオ" panose="020B0604030504040204" pitchFamily="50" charset="-128"/>
              </a:rPr>
              <a:t>ファイルを利用してください（この後のスライドを飛ばします）</a:t>
            </a:r>
          </a:p>
        </p:txBody>
      </p:sp>
      <p:sp>
        <p:nvSpPr>
          <p:cNvPr id="17" name="矢印: 下 16">
            <a:extLst>
              <a:ext uri="{FF2B5EF4-FFF2-40B4-BE49-F238E27FC236}">
                <a16:creationId xmlns:a16="http://schemas.microsoft.com/office/drawing/2014/main" id="{C1A989FC-AA6E-49F6-BFB0-8100C64ED684}"/>
              </a:ext>
            </a:extLst>
          </p:cNvPr>
          <p:cNvSpPr/>
          <p:nvPr/>
        </p:nvSpPr>
        <p:spPr>
          <a:xfrm rot="16878935">
            <a:off x="2417826" y="3640309"/>
            <a:ext cx="144016" cy="88098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97ACFDAF-B145-4779-940D-3E44A6859115}"/>
              </a:ext>
            </a:extLst>
          </p:cNvPr>
          <p:cNvSpPr/>
          <p:nvPr/>
        </p:nvSpPr>
        <p:spPr>
          <a:xfrm rot="15242339">
            <a:off x="4628350" y="3797348"/>
            <a:ext cx="144016" cy="88098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994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669185B-B704-48D5-9B2C-4C73CF3EA17D}"/>
              </a:ext>
            </a:extLst>
          </p:cNvPr>
          <p:cNvPicPr>
            <a:picLocks noChangeAspect="1"/>
          </p:cNvPicPr>
          <p:nvPr/>
        </p:nvPicPr>
        <p:blipFill>
          <a:blip r:embed="rId3"/>
          <a:stretch>
            <a:fillRect/>
          </a:stretch>
        </p:blipFill>
        <p:spPr>
          <a:xfrm>
            <a:off x="5199078" y="2943444"/>
            <a:ext cx="1739159" cy="1501325"/>
          </a:xfrm>
          <a:prstGeom prst="rect">
            <a:avLst/>
          </a:prstGeom>
        </p:spPr>
      </p:pic>
      <p:pic>
        <p:nvPicPr>
          <p:cNvPr id="7" name="図 6">
            <a:extLst>
              <a:ext uri="{FF2B5EF4-FFF2-40B4-BE49-F238E27FC236}">
                <a16:creationId xmlns:a16="http://schemas.microsoft.com/office/drawing/2014/main" id="{5AF818FA-65F5-4550-9AF3-6D4F1B5DEEFE}"/>
              </a:ext>
            </a:extLst>
          </p:cNvPr>
          <p:cNvPicPr>
            <a:picLocks noChangeAspect="1"/>
          </p:cNvPicPr>
          <p:nvPr/>
        </p:nvPicPr>
        <p:blipFill>
          <a:blip r:embed="rId4"/>
          <a:stretch>
            <a:fillRect/>
          </a:stretch>
        </p:blipFill>
        <p:spPr>
          <a:xfrm>
            <a:off x="459746" y="2967704"/>
            <a:ext cx="2160000" cy="1809178"/>
          </a:xfrm>
          <a:prstGeom prst="rect">
            <a:avLst/>
          </a:prstGeom>
        </p:spPr>
      </p:pic>
      <p:pic>
        <p:nvPicPr>
          <p:cNvPr id="10" name="図 9">
            <a:extLst>
              <a:ext uri="{FF2B5EF4-FFF2-40B4-BE49-F238E27FC236}">
                <a16:creationId xmlns:a16="http://schemas.microsoft.com/office/drawing/2014/main" id="{15F9937F-9392-4002-B2B5-1F83EC619AC6}"/>
              </a:ext>
            </a:extLst>
          </p:cNvPr>
          <p:cNvPicPr>
            <a:picLocks noChangeAspect="1"/>
          </p:cNvPicPr>
          <p:nvPr/>
        </p:nvPicPr>
        <p:blipFill>
          <a:blip r:embed="rId5"/>
          <a:stretch>
            <a:fillRect/>
          </a:stretch>
        </p:blipFill>
        <p:spPr>
          <a:xfrm>
            <a:off x="1115617" y="3898265"/>
            <a:ext cx="4010087" cy="2516675"/>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プログラムの作成１（</a:t>
            </a:r>
            <a:r>
              <a:rPr lang="en-US" altLang="ja-JP" sz="2800">
                <a:solidFill>
                  <a:srgbClr val="002060"/>
                </a:solidFill>
              </a:rPr>
              <a:t>POU</a:t>
            </a:r>
            <a:r>
              <a:rPr lang="ja-JP" altLang="en-US" sz="2800">
                <a:solidFill>
                  <a:srgbClr val="002060"/>
                </a:solidFill>
              </a:rPr>
              <a:t>の作成）</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1800">
                <a:solidFill>
                  <a:srgbClr val="333333"/>
                </a:solidFill>
              </a:rPr>
              <a:t>新規プロジェクトの作成</a:t>
            </a:r>
            <a:br>
              <a:rPr lang="en-US" altLang="ja-JP" sz="1800">
                <a:solidFill>
                  <a:srgbClr val="333333"/>
                </a:solidFill>
              </a:rPr>
            </a:br>
            <a:r>
              <a:rPr lang="ja-JP" altLang="en-US" sz="1800">
                <a:solidFill>
                  <a:srgbClr val="333333"/>
                </a:solidFill>
              </a:rPr>
              <a:t>①</a:t>
            </a:r>
            <a:r>
              <a:rPr lang="en-US" altLang="ja-JP" sz="1800" err="1">
                <a:solidFill>
                  <a:srgbClr val="333333"/>
                </a:solidFill>
              </a:rPr>
              <a:t>OpenPLC</a:t>
            </a:r>
            <a:r>
              <a:rPr lang="en-US" altLang="ja-JP" sz="1800">
                <a:solidFill>
                  <a:srgbClr val="333333"/>
                </a:solidFill>
              </a:rPr>
              <a:t> Editor</a:t>
            </a:r>
            <a:r>
              <a:rPr lang="ja-JP" altLang="en-US" sz="1800">
                <a:solidFill>
                  <a:srgbClr val="333333"/>
                </a:solidFill>
              </a:rPr>
              <a:t>のファイルメニューから</a:t>
            </a:r>
            <a:r>
              <a:rPr lang="en-US" altLang="ja-JP" sz="1800">
                <a:solidFill>
                  <a:srgbClr val="333333"/>
                </a:solidFill>
              </a:rPr>
              <a:t>New</a:t>
            </a:r>
            <a:r>
              <a:rPr lang="ja-JP" altLang="en-US" sz="1800">
                <a:solidFill>
                  <a:srgbClr val="333333"/>
                </a:solidFill>
              </a:rPr>
              <a:t>を選択します。</a:t>
            </a:r>
            <a:br>
              <a:rPr lang="en-US" altLang="ja-JP" sz="1800">
                <a:solidFill>
                  <a:srgbClr val="333333"/>
                </a:solidFill>
              </a:rPr>
            </a:br>
            <a:r>
              <a:rPr lang="ja-JP" altLang="en-US" sz="1800">
                <a:solidFill>
                  <a:srgbClr val="333333"/>
                </a:solidFill>
              </a:rPr>
              <a:t>②デスクトップに「新しいフォルダー」から「</a:t>
            </a:r>
            <a:r>
              <a:rPr lang="en-US" altLang="ja-JP" sz="1800" err="1">
                <a:solidFill>
                  <a:srgbClr val="333333"/>
                </a:solidFill>
              </a:rPr>
              <a:t>OpenPLC_LEDFan</a:t>
            </a:r>
            <a:r>
              <a:rPr lang="ja-JP" altLang="en-US" sz="1800">
                <a:solidFill>
                  <a:srgbClr val="333333"/>
                </a:solidFill>
              </a:rPr>
              <a:t>」を作成</a:t>
            </a:r>
            <a:br>
              <a:rPr lang="en-US" altLang="ja-JP" sz="1800">
                <a:solidFill>
                  <a:srgbClr val="333333"/>
                </a:solidFill>
              </a:rPr>
            </a:br>
            <a:r>
              <a:rPr lang="ja-JP" altLang="en-US" sz="1800">
                <a:solidFill>
                  <a:srgbClr val="333333"/>
                </a:solidFill>
              </a:rPr>
              <a:t>③「</a:t>
            </a:r>
            <a:r>
              <a:rPr lang="en-US" altLang="ja-JP" sz="1800" err="1">
                <a:solidFill>
                  <a:srgbClr val="333333"/>
                </a:solidFill>
              </a:rPr>
              <a:t>OpenPLC_LEDFan</a:t>
            </a:r>
            <a:r>
              <a:rPr lang="ja-JP" altLang="en-US" sz="1800">
                <a:solidFill>
                  <a:srgbClr val="333333"/>
                </a:solidFill>
              </a:rPr>
              <a:t>」を選び「フォルダの選択」をクリックします。</a:t>
            </a:r>
            <a:br>
              <a:rPr lang="en-US" altLang="ja-JP" sz="1800">
                <a:solidFill>
                  <a:srgbClr val="333333"/>
                </a:solidFill>
              </a:rPr>
            </a:br>
            <a:r>
              <a:rPr lang="ja-JP" altLang="en-US" sz="1800">
                <a:solidFill>
                  <a:srgbClr val="333333"/>
                </a:solidFill>
              </a:rPr>
              <a:t>④</a:t>
            </a:r>
            <a:r>
              <a:rPr lang="en-US" altLang="ja-JP" sz="1800">
                <a:solidFill>
                  <a:srgbClr val="333333"/>
                </a:solidFill>
              </a:rPr>
              <a:t>Create a new POU</a:t>
            </a:r>
            <a:r>
              <a:rPr lang="ja-JP" altLang="en-US" sz="1800">
                <a:solidFill>
                  <a:srgbClr val="333333"/>
                </a:solidFill>
              </a:rPr>
              <a:t>画面で必要事項を入力「</a:t>
            </a:r>
            <a:r>
              <a:rPr lang="en-US" altLang="ja-JP" sz="1800">
                <a:solidFill>
                  <a:srgbClr val="333333"/>
                </a:solidFill>
              </a:rPr>
              <a:t>OK</a:t>
            </a:r>
            <a:r>
              <a:rPr lang="ja-JP" altLang="en-US" sz="1800">
                <a:solidFill>
                  <a:srgbClr val="333333"/>
                </a:solidFill>
              </a:rPr>
              <a:t>」をクリックします。</a:t>
            </a:r>
            <a:endParaRPr lang="en-US" altLang="ja-JP" sz="18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sp>
        <p:nvSpPr>
          <p:cNvPr id="16" name="正方形/長方形 15">
            <a:extLst>
              <a:ext uri="{FF2B5EF4-FFF2-40B4-BE49-F238E27FC236}">
                <a16:creationId xmlns:a16="http://schemas.microsoft.com/office/drawing/2014/main" id="{2DA26930-A26F-4D0B-9C80-6F64DB7DAC8D}"/>
              </a:ext>
            </a:extLst>
          </p:cNvPr>
          <p:cNvSpPr/>
          <p:nvPr/>
        </p:nvSpPr>
        <p:spPr>
          <a:xfrm>
            <a:off x="377991" y="2894637"/>
            <a:ext cx="1348742" cy="6465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D35C9A0-71DB-48EB-9731-36C46CE3AD22}"/>
              </a:ext>
            </a:extLst>
          </p:cNvPr>
          <p:cNvSpPr/>
          <p:nvPr/>
        </p:nvSpPr>
        <p:spPr>
          <a:xfrm>
            <a:off x="1726732" y="5972714"/>
            <a:ext cx="2845267" cy="437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E75C621-7B50-49D3-8E88-3DD90B8F5774}"/>
              </a:ext>
            </a:extLst>
          </p:cNvPr>
          <p:cNvSpPr/>
          <p:nvPr/>
        </p:nvSpPr>
        <p:spPr>
          <a:xfrm>
            <a:off x="1475657" y="4271184"/>
            <a:ext cx="648072" cy="347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ECC4947-B638-4A6A-AB62-5139CF961DFF}"/>
              </a:ext>
            </a:extLst>
          </p:cNvPr>
          <p:cNvSpPr txBox="1"/>
          <p:nvPr/>
        </p:nvSpPr>
        <p:spPr>
          <a:xfrm>
            <a:off x="6989083" y="2893887"/>
            <a:ext cx="2104608" cy="1600438"/>
          </a:xfrm>
          <a:prstGeom prst="rect">
            <a:avLst/>
          </a:prstGeom>
          <a:noFill/>
        </p:spPr>
        <p:txBody>
          <a:bodyPr wrap="square">
            <a:spAutoFit/>
          </a:bodyPr>
          <a:lstStyle/>
          <a:p>
            <a:r>
              <a:rPr kumimoji="1" lang="en-US" altLang="ja-JP" sz="1400">
                <a:latin typeface="メイリオ" panose="020B0604030504040204" pitchFamily="50" charset="-128"/>
                <a:ea typeface="メイリオ" panose="020B0604030504040204" pitchFamily="50" charset="-128"/>
              </a:rPr>
              <a:t>POU</a:t>
            </a:r>
            <a:r>
              <a:rPr kumimoji="1" lang="ja-JP" altLang="en-US" sz="1400">
                <a:latin typeface="メイリオ" panose="020B0604030504040204" pitchFamily="50" charset="-128"/>
                <a:ea typeface="メイリオ" panose="020B0604030504040204" pitchFamily="50" charset="-128"/>
              </a:rPr>
              <a:t> </a:t>
            </a:r>
            <a:r>
              <a:rPr kumimoji="1" lang="en-US" altLang="ja-JP" sz="1400">
                <a:latin typeface="メイリオ" panose="020B0604030504040204" pitchFamily="50" charset="-128"/>
                <a:ea typeface="メイリオ" panose="020B0604030504040204" pitchFamily="50" charset="-128"/>
              </a:rPr>
              <a:t>Name:</a:t>
            </a:r>
            <a:r>
              <a:rPr kumimoji="1" lang="ja-JP" altLang="en-US" sz="1400">
                <a:latin typeface="メイリオ" panose="020B0604030504040204" pitchFamily="50" charset="-128"/>
                <a:ea typeface="メイリオ" panose="020B0604030504040204" pitchFamily="50" charset="-128"/>
              </a:rPr>
              <a:t> </a:t>
            </a:r>
            <a:br>
              <a:rPr kumimoji="1" lang="en-US" altLang="ja-JP" sz="1400">
                <a:latin typeface="メイリオ" panose="020B0604030504040204" pitchFamily="50" charset="-128"/>
                <a:ea typeface="メイリオ" panose="020B0604030504040204" pitchFamily="50" charset="-128"/>
              </a:rPr>
            </a:br>
            <a:r>
              <a:rPr kumimoji="1" lang="en-US" altLang="ja-JP" sz="1400" b="1" err="1">
                <a:latin typeface="メイリオ" panose="020B0604030504040204" pitchFamily="50" charset="-128"/>
                <a:ea typeface="メイリオ" panose="020B0604030504040204" pitchFamily="50" charset="-128"/>
              </a:rPr>
              <a:t>OpenPLC_LEDFan</a:t>
            </a:r>
            <a:endParaRPr kumimoji="1" lang="en-US" altLang="ja-JP" sz="1400" b="1">
              <a:latin typeface="メイリオ" panose="020B0604030504040204" pitchFamily="50" charset="-128"/>
              <a:ea typeface="メイリオ" panose="020B0604030504040204" pitchFamily="50" charset="-128"/>
            </a:endParaRPr>
          </a:p>
          <a:p>
            <a:r>
              <a:rPr kumimoji="1" lang="en-US" altLang="ja-JP" sz="1400">
                <a:latin typeface="メイリオ" panose="020B0604030504040204" pitchFamily="50" charset="-128"/>
                <a:ea typeface="メイリオ" panose="020B0604030504040204" pitchFamily="50" charset="-128"/>
              </a:rPr>
              <a:t> </a:t>
            </a:r>
            <a:r>
              <a:rPr kumimoji="1" lang="ja-JP" altLang="en-US" sz="1400">
                <a:latin typeface="メイリオ" panose="020B0604030504040204" pitchFamily="50" charset="-128"/>
                <a:ea typeface="メイリオ" panose="020B0604030504040204" pitchFamily="50" charset="-128"/>
              </a:rPr>
              <a:t>（名前は任意）</a:t>
            </a:r>
            <a:endParaRPr kumimoji="1" lang="en-US" altLang="ja-JP" sz="1400">
              <a:latin typeface="メイリオ" panose="020B0604030504040204" pitchFamily="50" charset="-128"/>
              <a:ea typeface="メイリオ" panose="020B0604030504040204" pitchFamily="50" charset="-128"/>
            </a:endParaRPr>
          </a:p>
          <a:p>
            <a:r>
              <a:rPr lang="en-US" altLang="ja-JP" sz="1400">
                <a:latin typeface="メイリオ" panose="020B0604030504040204" pitchFamily="50" charset="-128"/>
                <a:ea typeface="メイリオ" panose="020B0604030504040204" pitchFamily="50" charset="-128"/>
              </a:rPr>
              <a:t>POU</a:t>
            </a:r>
            <a:r>
              <a:rPr lang="ja-JP" altLang="en-US" sz="1400">
                <a:latin typeface="メイリオ" panose="020B0604030504040204" pitchFamily="50" charset="-128"/>
                <a:ea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rPr>
              <a:t>Type:</a:t>
            </a:r>
            <a:r>
              <a:rPr lang="ja-JP" altLang="en-US" sz="1400">
                <a:latin typeface="メイリオ" panose="020B0604030504040204" pitchFamily="50" charset="-128"/>
                <a:ea typeface="メイリオ" panose="020B0604030504040204" pitchFamily="50" charset="-128"/>
              </a:rPr>
              <a:t> </a:t>
            </a:r>
            <a:br>
              <a:rPr lang="en-US" altLang="ja-JP" sz="1400">
                <a:latin typeface="メイリオ" panose="020B0604030504040204" pitchFamily="50" charset="-128"/>
                <a:ea typeface="メイリオ" panose="020B0604030504040204" pitchFamily="50" charset="-128"/>
              </a:rPr>
            </a:br>
            <a:r>
              <a:rPr lang="en-US" altLang="ja-JP" sz="1400" b="1">
                <a:latin typeface="メイリオ" panose="020B0604030504040204" pitchFamily="50" charset="-128"/>
                <a:ea typeface="メイリオ" panose="020B0604030504040204" pitchFamily="50" charset="-128"/>
              </a:rPr>
              <a:t>program</a:t>
            </a:r>
          </a:p>
          <a:p>
            <a:r>
              <a:rPr kumimoji="1" lang="en-US" altLang="ja-JP" sz="1400">
                <a:latin typeface="メイリオ" panose="020B0604030504040204" pitchFamily="50" charset="-128"/>
                <a:ea typeface="メイリオ" panose="020B0604030504040204" pitchFamily="50" charset="-128"/>
              </a:rPr>
              <a:t>Language: </a:t>
            </a:r>
            <a:br>
              <a:rPr kumimoji="1" lang="en-US" altLang="ja-JP" sz="1400">
                <a:latin typeface="メイリオ" panose="020B0604030504040204" pitchFamily="50" charset="-128"/>
                <a:ea typeface="メイリオ" panose="020B0604030504040204" pitchFamily="50" charset="-128"/>
              </a:rPr>
            </a:br>
            <a:r>
              <a:rPr kumimoji="1" lang="en-US" altLang="ja-JP" sz="1400" b="1">
                <a:latin typeface="メイリオ" panose="020B0604030504040204" pitchFamily="50" charset="-128"/>
                <a:ea typeface="メイリオ" panose="020B0604030504040204" pitchFamily="50" charset="-128"/>
              </a:rPr>
              <a:t>LD</a:t>
            </a:r>
            <a:endParaRPr kumimoji="1" lang="ja-JP" altLang="en-US" sz="1400" b="1">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2EEB68E4-C2DA-43CE-AAA7-6BAA5C5FE9D4}"/>
              </a:ext>
            </a:extLst>
          </p:cNvPr>
          <p:cNvPicPr>
            <a:picLocks noChangeAspect="1"/>
          </p:cNvPicPr>
          <p:nvPr/>
        </p:nvPicPr>
        <p:blipFill rotWithShape="1">
          <a:blip r:embed="rId6"/>
          <a:srcRect b="21664"/>
          <a:stretch/>
        </p:blipFill>
        <p:spPr>
          <a:xfrm>
            <a:off x="5717180" y="4558630"/>
            <a:ext cx="3220623" cy="1896411"/>
          </a:xfrm>
          <a:prstGeom prst="rect">
            <a:avLst/>
          </a:prstGeom>
        </p:spPr>
      </p:pic>
      <p:sp>
        <p:nvSpPr>
          <p:cNvPr id="23" name="矢印: 下 22">
            <a:extLst>
              <a:ext uri="{FF2B5EF4-FFF2-40B4-BE49-F238E27FC236}">
                <a16:creationId xmlns:a16="http://schemas.microsoft.com/office/drawing/2014/main" id="{8C05ED55-3BA3-46A4-856E-C9F84D6D0F35}"/>
              </a:ext>
            </a:extLst>
          </p:cNvPr>
          <p:cNvSpPr/>
          <p:nvPr/>
        </p:nvSpPr>
        <p:spPr>
          <a:xfrm rot="20822105">
            <a:off x="1330275" y="3433926"/>
            <a:ext cx="144016" cy="88098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04D42A40-64F5-4757-8C03-38CD36D84F65}"/>
              </a:ext>
            </a:extLst>
          </p:cNvPr>
          <p:cNvSpPr/>
          <p:nvPr/>
        </p:nvSpPr>
        <p:spPr>
          <a:xfrm rot="12661302" flipH="1">
            <a:off x="4804684" y="4245914"/>
            <a:ext cx="167687" cy="201028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13536E9E-9566-4295-A847-A270C98BC36A}"/>
              </a:ext>
            </a:extLst>
          </p:cNvPr>
          <p:cNvSpPr/>
          <p:nvPr/>
        </p:nvSpPr>
        <p:spPr>
          <a:xfrm rot="20254347">
            <a:off x="5819592" y="4301867"/>
            <a:ext cx="190231" cy="30457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3010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ゲームの画面&#10;&#10;低い精度で自動的に生成された説明">
            <a:extLst>
              <a:ext uri="{FF2B5EF4-FFF2-40B4-BE49-F238E27FC236}">
                <a16:creationId xmlns:a16="http://schemas.microsoft.com/office/drawing/2014/main" id="{3E77C50D-9C39-4BC6-867F-A78C2D56B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858" y="4066101"/>
            <a:ext cx="3144882" cy="2243219"/>
          </a:xfrm>
          <a:prstGeom prst="rect">
            <a:avLst/>
          </a:prstGeom>
        </p:spPr>
      </p:pic>
      <p:pic>
        <p:nvPicPr>
          <p:cNvPr id="4" name="図 3">
            <a:extLst>
              <a:ext uri="{FF2B5EF4-FFF2-40B4-BE49-F238E27FC236}">
                <a16:creationId xmlns:a16="http://schemas.microsoft.com/office/drawing/2014/main" id="{429DF960-B6FA-4947-97BA-4A64CC211DB5}"/>
              </a:ext>
            </a:extLst>
          </p:cNvPr>
          <p:cNvPicPr>
            <a:picLocks noChangeAspect="1"/>
          </p:cNvPicPr>
          <p:nvPr/>
        </p:nvPicPr>
        <p:blipFill rotWithShape="1">
          <a:blip r:embed="rId4"/>
          <a:srcRect l="13640" r="3234" b="57334"/>
          <a:stretch/>
        </p:blipFill>
        <p:spPr>
          <a:xfrm>
            <a:off x="335116" y="4067355"/>
            <a:ext cx="5400601" cy="2085300"/>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プログラムの作成２（インターフェイスの作成）</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1800">
                <a:solidFill>
                  <a:srgbClr val="333333"/>
                </a:solidFill>
              </a:rPr>
              <a:t>以下の手順で入力や出力のインターフェイスを作成します</a:t>
            </a:r>
            <a:br>
              <a:rPr lang="en-US" altLang="ja-JP" sz="1800">
                <a:solidFill>
                  <a:srgbClr val="333333"/>
                </a:solidFill>
              </a:rPr>
            </a:br>
            <a:r>
              <a:rPr lang="ja-JP" altLang="en-US" sz="1800">
                <a:solidFill>
                  <a:srgbClr val="333333"/>
                </a:solidFill>
              </a:rPr>
              <a:t>①画面中央の＋ボタンを押してインターフェイスと追加します</a:t>
            </a:r>
            <a:br>
              <a:rPr lang="en-US" altLang="ja-JP" sz="1800">
                <a:solidFill>
                  <a:srgbClr val="333333"/>
                </a:solidFill>
              </a:rPr>
            </a:br>
            <a:r>
              <a:rPr lang="ja-JP" altLang="en-US" sz="1800">
                <a:solidFill>
                  <a:srgbClr val="333333"/>
                </a:solidFill>
              </a:rPr>
              <a:t>②下の表を参考に</a:t>
            </a:r>
            <a:r>
              <a:rPr lang="en-US" altLang="ja-JP" sz="1800">
                <a:solidFill>
                  <a:srgbClr val="333333"/>
                </a:solidFill>
              </a:rPr>
              <a:t>6</a:t>
            </a:r>
            <a:r>
              <a:rPr lang="ja-JP" altLang="en-US" sz="1800">
                <a:solidFill>
                  <a:srgbClr val="333333"/>
                </a:solidFill>
              </a:rPr>
              <a:t>つの入出力インターフェイスを追加し、値を設定します。</a:t>
            </a:r>
            <a:endParaRPr lang="en-US" altLang="ja-JP" sz="18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graphicFrame>
        <p:nvGraphicFramePr>
          <p:cNvPr id="28" name="表 28">
            <a:extLst>
              <a:ext uri="{FF2B5EF4-FFF2-40B4-BE49-F238E27FC236}">
                <a16:creationId xmlns:a16="http://schemas.microsoft.com/office/drawing/2014/main" id="{02E142B5-ABDD-4C8C-AAE0-BB6DD8D7818B}"/>
              </a:ext>
            </a:extLst>
          </p:cNvPr>
          <p:cNvGraphicFramePr>
            <a:graphicFrameLocks noGrp="1"/>
          </p:cNvGraphicFramePr>
          <p:nvPr>
            <p:extLst>
              <p:ext uri="{D42A27DB-BD31-4B8C-83A1-F6EECF244321}">
                <p14:modId xmlns:p14="http://schemas.microsoft.com/office/powerpoint/2010/main" val="2200968456"/>
              </p:ext>
            </p:extLst>
          </p:nvPr>
        </p:nvGraphicFramePr>
        <p:xfrm>
          <a:off x="603470" y="2323942"/>
          <a:ext cx="7937059" cy="1676400"/>
        </p:xfrm>
        <a:graphic>
          <a:graphicData uri="http://schemas.openxmlformats.org/drawingml/2006/table">
            <a:tbl>
              <a:tblPr firstRow="1" bandRow="1">
                <a:tableStyleId>{93296810-A885-4BE3-A3E7-6D5BEEA58F35}</a:tableStyleId>
              </a:tblPr>
              <a:tblGrid>
                <a:gridCol w="1250233">
                  <a:extLst>
                    <a:ext uri="{9D8B030D-6E8A-4147-A177-3AD203B41FA5}">
                      <a16:colId xmlns:a16="http://schemas.microsoft.com/office/drawing/2014/main" val="2574097407"/>
                    </a:ext>
                  </a:extLst>
                </a:gridCol>
                <a:gridCol w="774081">
                  <a:extLst>
                    <a:ext uri="{9D8B030D-6E8A-4147-A177-3AD203B41FA5}">
                      <a16:colId xmlns:a16="http://schemas.microsoft.com/office/drawing/2014/main" val="2573585517"/>
                    </a:ext>
                  </a:extLst>
                </a:gridCol>
                <a:gridCol w="792088">
                  <a:extLst>
                    <a:ext uri="{9D8B030D-6E8A-4147-A177-3AD203B41FA5}">
                      <a16:colId xmlns:a16="http://schemas.microsoft.com/office/drawing/2014/main" val="592583306"/>
                    </a:ext>
                  </a:extLst>
                </a:gridCol>
                <a:gridCol w="864096">
                  <a:extLst>
                    <a:ext uri="{9D8B030D-6E8A-4147-A177-3AD203B41FA5}">
                      <a16:colId xmlns:a16="http://schemas.microsoft.com/office/drawing/2014/main" val="2509591127"/>
                    </a:ext>
                  </a:extLst>
                </a:gridCol>
                <a:gridCol w="1224136">
                  <a:extLst>
                    <a:ext uri="{9D8B030D-6E8A-4147-A177-3AD203B41FA5}">
                      <a16:colId xmlns:a16="http://schemas.microsoft.com/office/drawing/2014/main" val="2454171895"/>
                    </a:ext>
                  </a:extLst>
                </a:gridCol>
                <a:gridCol w="2016224">
                  <a:extLst>
                    <a:ext uri="{9D8B030D-6E8A-4147-A177-3AD203B41FA5}">
                      <a16:colId xmlns:a16="http://schemas.microsoft.com/office/drawing/2014/main" val="988969446"/>
                    </a:ext>
                  </a:extLst>
                </a:gridCol>
                <a:gridCol w="1016201">
                  <a:extLst>
                    <a:ext uri="{9D8B030D-6E8A-4147-A177-3AD203B41FA5}">
                      <a16:colId xmlns:a16="http://schemas.microsoft.com/office/drawing/2014/main" val="1715138055"/>
                    </a:ext>
                  </a:extLst>
                </a:gridCol>
              </a:tblGrid>
              <a:tr h="370840">
                <a:tc>
                  <a:txBody>
                    <a:bodyPr/>
                    <a:lstStyle/>
                    <a:p>
                      <a:pPr algn="ctr"/>
                      <a:endParaRPr kumimoji="1" lang="ja-JP" altLang="en-US" sz="12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200" b="0">
                          <a:latin typeface="メイリオ" panose="020B0604030504040204" pitchFamily="50" charset="-128"/>
                          <a:ea typeface="メイリオ" panose="020B0604030504040204" pitchFamily="50" charset="-128"/>
                        </a:rPr>
                        <a:t>名前</a:t>
                      </a:r>
                    </a:p>
                  </a:txBody>
                  <a:tcPr anchor="ctr"/>
                </a:tc>
                <a:tc>
                  <a:txBody>
                    <a:bodyPr/>
                    <a:lstStyle/>
                    <a:p>
                      <a:pPr algn="ctr"/>
                      <a:r>
                        <a:rPr kumimoji="1" lang="en-US" altLang="ja-JP" sz="1200" b="0">
                          <a:latin typeface="メイリオ" panose="020B0604030504040204" pitchFamily="50" charset="-128"/>
                          <a:ea typeface="メイリオ" panose="020B0604030504040204" pitchFamily="50" charset="-128"/>
                        </a:rPr>
                        <a:t>Class</a:t>
                      </a:r>
                    </a:p>
                  </a:txBody>
                  <a:tcPr anchor="ctr"/>
                </a:tc>
                <a:tc>
                  <a:txBody>
                    <a:bodyPr/>
                    <a:lstStyle/>
                    <a:p>
                      <a:pPr algn="ctr"/>
                      <a:r>
                        <a:rPr kumimoji="1" lang="ja-JP" altLang="en-US" sz="1200" b="0">
                          <a:latin typeface="メイリオ" panose="020B0604030504040204" pitchFamily="50" charset="-128"/>
                          <a:ea typeface="メイリオ" panose="020B0604030504040204" pitchFamily="50" charset="-128"/>
                        </a:rPr>
                        <a:t>値の種類</a:t>
                      </a:r>
                    </a:p>
                  </a:txBody>
                  <a:tcPr anchor="ctr"/>
                </a:tc>
                <a:tc>
                  <a:txBody>
                    <a:bodyPr/>
                    <a:lstStyle/>
                    <a:p>
                      <a:pPr algn="ctr"/>
                      <a:r>
                        <a:rPr kumimoji="1" lang="en-US" altLang="ja-JP" sz="1100" b="0">
                          <a:latin typeface="メイリオ" panose="020B0604030504040204" pitchFamily="50" charset="-128"/>
                          <a:ea typeface="メイリオ" panose="020B0604030504040204" pitchFamily="50" charset="-128"/>
                        </a:rPr>
                        <a:t>PLC</a:t>
                      </a:r>
                      <a:r>
                        <a:rPr kumimoji="1" lang="ja-JP" altLang="en-US" sz="1100" b="0">
                          <a:latin typeface="メイリオ" panose="020B0604030504040204" pitchFamily="50" charset="-128"/>
                          <a:ea typeface="メイリオ" panose="020B0604030504040204" pitchFamily="50" charset="-128"/>
                        </a:rPr>
                        <a:t>の</a:t>
                      </a:r>
                      <a:r>
                        <a:rPr kumimoji="1" lang="en-US" altLang="ja-JP" sz="1100" b="0">
                          <a:latin typeface="メイリオ" panose="020B0604030504040204" pitchFamily="50" charset="-128"/>
                          <a:ea typeface="メイリオ" panose="020B0604030504040204" pitchFamily="50" charset="-128"/>
                        </a:rPr>
                        <a:t>I/O</a:t>
                      </a:r>
                      <a:br>
                        <a:rPr kumimoji="1" lang="en-US" altLang="ja-JP" sz="1100" b="0">
                          <a:latin typeface="メイリオ" panose="020B0604030504040204" pitchFamily="50" charset="-128"/>
                          <a:ea typeface="メイリオ" panose="020B0604030504040204" pitchFamily="50" charset="-128"/>
                        </a:rPr>
                      </a:br>
                      <a:r>
                        <a:rPr kumimoji="1" lang="en-US" altLang="ja-JP" sz="1100" b="0">
                          <a:latin typeface="メイリオ" panose="020B0604030504040204" pitchFamily="50" charset="-128"/>
                          <a:ea typeface="メイリオ" panose="020B0604030504040204" pitchFamily="50" charset="-128"/>
                        </a:rPr>
                        <a:t>Location</a:t>
                      </a:r>
                      <a:endParaRPr kumimoji="1" lang="ja-JP" altLang="en-US" sz="11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200" b="0">
                          <a:latin typeface="メイリオ" panose="020B0604030504040204" pitchFamily="50" charset="-128"/>
                          <a:ea typeface="メイリオ" panose="020B0604030504040204" pitchFamily="50" charset="-128"/>
                        </a:rPr>
                        <a:t>説明</a:t>
                      </a:r>
                    </a:p>
                  </a:txBody>
                  <a:tcPr anchor="ctr"/>
                </a:tc>
                <a:tc>
                  <a:txBody>
                    <a:bodyPr/>
                    <a:lstStyle/>
                    <a:p>
                      <a:pPr algn="ctr"/>
                      <a:r>
                        <a:rPr kumimoji="1" lang="en-US" altLang="ja-JP" sz="1100" b="0">
                          <a:latin typeface="メイリオ" panose="020B0604030504040204" pitchFamily="50" charset="-128"/>
                          <a:ea typeface="メイリオ" panose="020B0604030504040204" pitchFamily="50" charset="-128"/>
                        </a:rPr>
                        <a:t>Arduino</a:t>
                      </a:r>
                      <a:br>
                        <a:rPr kumimoji="1" lang="en-US" altLang="ja-JP" sz="1100" b="0">
                          <a:latin typeface="メイリオ" panose="020B0604030504040204" pitchFamily="50" charset="-128"/>
                          <a:ea typeface="メイリオ" panose="020B0604030504040204" pitchFamily="50" charset="-128"/>
                        </a:rPr>
                      </a:br>
                      <a:r>
                        <a:rPr kumimoji="1" lang="ja-JP" altLang="en-US" sz="1100" b="0">
                          <a:latin typeface="メイリオ" panose="020B0604030504040204" pitchFamily="50" charset="-128"/>
                          <a:ea typeface="メイリオ" panose="020B0604030504040204" pitchFamily="50" charset="-128"/>
                        </a:rPr>
                        <a:t>ピン番号</a:t>
                      </a:r>
                    </a:p>
                  </a:txBody>
                  <a:tcPr anchor="ctr"/>
                </a:tc>
                <a:extLst>
                  <a:ext uri="{0D108BD9-81ED-4DB2-BD59-A6C34878D82A}">
                    <a16:rowId xmlns:a16="http://schemas.microsoft.com/office/drawing/2014/main" val="3294594421"/>
                  </a:ext>
                </a:extLst>
              </a:tr>
              <a:tr h="370840">
                <a:tc>
                  <a:txBody>
                    <a:bodyPr/>
                    <a:lstStyle/>
                    <a:p>
                      <a:pPr algn="ctr"/>
                      <a:r>
                        <a:rPr kumimoji="1" lang="ja-JP" altLang="en-US" sz="1400" b="0">
                          <a:latin typeface="メイリオ" panose="020B0604030504040204" pitchFamily="50" charset="-128"/>
                          <a:ea typeface="メイリオ" panose="020B0604030504040204" pitchFamily="50" charset="-128"/>
                        </a:rPr>
                        <a:t>デジタル入力（</a:t>
                      </a:r>
                      <a:r>
                        <a:rPr kumimoji="1" lang="en-US" altLang="ja-JP" sz="1400" b="0">
                          <a:latin typeface="メイリオ" panose="020B0604030504040204" pitchFamily="50" charset="-128"/>
                          <a:ea typeface="メイリオ" panose="020B0604030504040204" pitchFamily="50" charset="-128"/>
                        </a:rPr>
                        <a:t>DI</a:t>
                      </a:r>
                      <a:r>
                        <a:rPr kumimoji="1" lang="ja-JP" altLang="en-US" sz="1400" b="0">
                          <a:latin typeface="メイリオ" panose="020B0604030504040204" pitchFamily="50" charset="-128"/>
                          <a:ea typeface="メイリオ" panose="020B0604030504040204" pitchFamily="50" charset="-128"/>
                        </a:rPr>
                        <a:t>）</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SW1</a:t>
                      </a:r>
                      <a:br>
                        <a:rPr kumimoji="1" lang="en-US" altLang="ja-JP" sz="1400" b="0">
                          <a:latin typeface="メイリオ" panose="020B0604030504040204" pitchFamily="50" charset="-128"/>
                          <a:ea typeface="メイリオ" panose="020B0604030504040204" pitchFamily="50" charset="-128"/>
                        </a:rPr>
                      </a:br>
                      <a:r>
                        <a:rPr kumimoji="1" lang="en-US" altLang="ja-JP" sz="1400" b="0">
                          <a:latin typeface="メイリオ" panose="020B0604030504040204" pitchFamily="50" charset="-128"/>
                          <a:ea typeface="メイリオ" panose="020B0604030504040204" pitchFamily="50" charset="-128"/>
                        </a:rPr>
                        <a:t>SW2</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Local</a:t>
                      </a:r>
                    </a:p>
                    <a:p>
                      <a:r>
                        <a:rPr kumimoji="1" lang="en-US" altLang="ja-JP" sz="1400" b="0">
                          <a:latin typeface="メイリオ" panose="020B0604030504040204" pitchFamily="50" charset="-128"/>
                          <a:ea typeface="メイリオ" panose="020B0604030504040204" pitchFamily="50" charset="-128"/>
                        </a:rPr>
                        <a:t>Local</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BOOL</a:t>
                      </a:r>
                    </a:p>
                    <a:p>
                      <a:r>
                        <a:rPr kumimoji="1" lang="en-US" altLang="ja-JP" sz="1400" b="0">
                          <a:latin typeface="メイリオ" panose="020B0604030504040204" pitchFamily="50" charset="-128"/>
                          <a:ea typeface="メイリオ" panose="020B0604030504040204" pitchFamily="50" charset="-128"/>
                        </a:rPr>
                        <a:t>BOOL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%IX100.2</a:t>
                      </a:r>
                      <a:endParaRPr kumimoji="1" lang="ja-JP" altLang="en-US" sz="1400" b="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%IX100.3</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ja-JP" altLang="en-US" sz="1400" b="0">
                          <a:latin typeface="メイリオ" panose="020B0604030504040204" pitchFamily="50" charset="-128"/>
                          <a:ea typeface="メイリオ" panose="020B0604030504040204" pitchFamily="50" charset="-128"/>
                        </a:rPr>
                        <a:t>開始スイッチ（緑）</a:t>
                      </a:r>
                      <a:endParaRPr kumimoji="1" lang="en-US" altLang="ja-JP" sz="1400" b="0">
                        <a:latin typeface="メイリオ" panose="020B0604030504040204" pitchFamily="50" charset="-128"/>
                        <a:ea typeface="メイリオ" panose="020B0604030504040204" pitchFamily="50" charset="-128"/>
                      </a:endParaRPr>
                    </a:p>
                    <a:p>
                      <a:r>
                        <a:rPr kumimoji="1" lang="ja-JP" altLang="en-US" sz="1400" b="0">
                          <a:latin typeface="メイリオ" panose="020B0604030504040204" pitchFamily="50" charset="-128"/>
                          <a:ea typeface="メイリオ" panose="020B0604030504040204" pitchFamily="50" charset="-128"/>
                        </a:rPr>
                        <a:t>停止スイッチ（赤）</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PIN 4</a:t>
                      </a:r>
                    </a:p>
                    <a:p>
                      <a:r>
                        <a:rPr kumimoji="1" lang="en-US" altLang="ja-JP" sz="1400" b="0">
                          <a:latin typeface="メイリオ" panose="020B0604030504040204" pitchFamily="50" charset="-128"/>
                          <a:ea typeface="メイリオ" panose="020B0604030504040204" pitchFamily="50" charset="-128"/>
                        </a:rPr>
                        <a:t>PIN 5</a:t>
                      </a:r>
                    </a:p>
                  </a:txBody>
                  <a:tcPr anchor="ctr"/>
                </a:tc>
                <a:extLst>
                  <a:ext uri="{0D108BD9-81ED-4DB2-BD59-A6C34878D82A}">
                    <a16:rowId xmlns:a16="http://schemas.microsoft.com/office/drawing/2014/main" val="3713706979"/>
                  </a:ext>
                </a:extLst>
              </a:tr>
              <a:tr h="370840">
                <a:tc>
                  <a:txBody>
                    <a:bodyPr/>
                    <a:lstStyle/>
                    <a:p>
                      <a:pPr algn="ctr"/>
                      <a:r>
                        <a:rPr kumimoji="1" lang="ja-JP" altLang="en-US" sz="1400" b="0">
                          <a:latin typeface="メイリオ" panose="020B0604030504040204" pitchFamily="50" charset="-128"/>
                          <a:ea typeface="メイリオ" panose="020B0604030504040204" pitchFamily="50" charset="-128"/>
                        </a:rPr>
                        <a:t>デジタル出力（</a:t>
                      </a:r>
                      <a:r>
                        <a:rPr kumimoji="1" lang="en-US" altLang="ja-JP" sz="1400" b="0">
                          <a:latin typeface="メイリオ" panose="020B0604030504040204" pitchFamily="50" charset="-128"/>
                          <a:ea typeface="メイリオ" panose="020B0604030504040204" pitchFamily="50" charset="-128"/>
                        </a:rPr>
                        <a:t>DO</a:t>
                      </a:r>
                      <a:r>
                        <a:rPr kumimoji="1" lang="ja-JP" altLang="en-US" sz="1400" b="0">
                          <a:latin typeface="メイリオ" panose="020B0604030504040204" pitchFamily="50" charset="-128"/>
                          <a:ea typeface="メイリオ" panose="020B0604030504040204" pitchFamily="50" charset="-128"/>
                        </a:rPr>
                        <a:t>）</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CR1</a:t>
                      </a:r>
                    </a:p>
                    <a:p>
                      <a:r>
                        <a:rPr kumimoji="1" lang="en-US" altLang="ja-JP" sz="1400" b="0">
                          <a:latin typeface="メイリオ" panose="020B0604030504040204" pitchFamily="50" charset="-128"/>
                          <a:ea typeface="メイリオ" panose="020B0604030504040204" pitchFamily="50" charset="-128"/>
                        </a:rPr>
                        <a:t>CR2</a:t>
                      </a:r>
                    </a:p>
                    <a:p>
                      <a:r>
                        <a:rPr kumimoji="1" lang="en-US" altLang="ja-JP" sz="1400" b="0">
                          <a:latin typeface="メイリオ" panose="020B0604030504040204" pitchFamily="50" charset="-128"/>
                          <a:ea typeface="メイリオ" panose="020B0604030504040204" pitchFamily="50" charset="-128"/>
                        </a:rPr>
                        <a:t>CR3</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Local</a:t>
                      </a:r>
                    </a:p>
                    <a:p>
                      <a:r>
                        <a:rPr kumimoji="1" lang="en-US" altLang="ja-JP" sz="1400" b="0">
                          <a:latin typeface="メイリオ" panose="020B0604030504040204" pitchFamily="50" charset="-128"/>
                          <a:ea typeface="メイリオ" panose="020B0604030504040204" pitchFamily="50" charset="-128"/>
                        </a:rPr>
                        <a:t>Local</a:t>
                      </a:r>
                    </a:p>
                    <a:p>
                      <a:r>
                        <a:rPr kumimoji="1" lang="en-US" altLang="ja-JP" sz="1400" b="0">
                          <a:latin typeface="メイリオ" panose="020B0604030504040204" pitchFamily="50" charset="-128"/>
                          <a:ea typeface="メイリオ" panose="020B0604030504040204" pitchFamily="50" charset="-128"/>
                        </a:rPr>
                        <a:t>Local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BOOL</a:t>
                      </a:r>
                    </a:p>
                    <a:p>
                      <a:r>
                        <a:rPr kumimoji="1" lang="en-US" altLang="ja-JP" sz="1400" b="0">
                          <a:latin typeface="メイリオ" panose="020B0604030504040204" pitchFamily="50" charset="-128"/>
                          <a:ea typeface="メイリオ" panose="020B0604030504040204" pitchFamily="50" charset="-128"/>
                        </a:rPr>
                        <a:t>BOOL</a:t>
                      </a:r>
                    </a:p>
                    <a:p>
                      <a:r>
                        <a:rPr kumimoji="1" lang="en-US" altLang="ja-JP" sz="1400" b="0">
                          <a:latin typeface="メイリオ" panose="020B0604030504040204" pitchFamily="50" charset="-128"/>
                          <a:ea typeface="メイリオ" panose="020B0604030504040204" pitchFamily="50" charset="-128"/>
                        </a:rPr>
                        <a:t>BOOL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%QX100.3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%QX100.2</a:t>
                      </a:r>
                    </a:p>
                    <a:p>
                      <a:r>
                        <a:rPr kumimoji="1" lang="en-US" altLang="ja-JP" sz="1400" b="0">
                          <a:latin typeface="メイリオ" panose="020B0604030504040204" pitchFamily="50" charset="-128"/>
                          <a:ea typeface="メイリオ" panose="020B0604030504040204" pitchFamily="50" charset="-128"/>
                        </a:rPr>
                        <a:t>%QX100.1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ファン</a:t>
                      </a:r>
                      <a:endParaRPr kumimoji="1" lang="en-US" altLang="ja-JP" sz="1400" b="0">
                        <a:latin typeface="メイリオ" panose="020B0604030504040204" pitchFamily="50" charset="-128"/>
                        <a:ea typeface="メイリオ" panose="020B0604030504040204" pitchFamily="50" charset="-128"/>
                      </a:endParaRPr>
                    </a:p>
                    <a:p>
                      <a:r>
                        <a:rPr kumimoji="1" lang="en-US" altLang="ja-JP" sz="1400" b="0">
                          <a:latin typeface="メイリオ" panose="020B0604030504040204" pitchFamily="50" charset="-128"/>
                          <a:ea typeface="メイリオ" panose="020B0604030504040204" pitchFamily="50" charset="-128"/>
                        </a:rPr>
                        <a:t>LED</a:t>
                      </a:r>
                      <a:r>
                        <a:rPr kumimoji="1" lang="ja-JP" altLang="en-US" sz="1400" b="0">
                          <a:latin typeface="メイリオ" panose="020B0604030504040204" pitchFamily="50" charset="-128"/>
                          <a:ea typeface="メイリオ" panose="020B0604030504040204" pitchFamily="50" charset="-128"/>
                        </a:rPr>
                        <a:t>赤（ファン動作）</a:t>
                      </a:r>
                      <a:endParaRPr kumimoji="1" lang="en-US" altLang="ja-JP" sz="1400" b="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LED</a:t>
                      </a:r>
                      <a:r>
                        <a:rPr kumimoji="1" lang="ja-JP" altLang="en-US" sz="1400" b="0">
                          <a:latin typeface="メイリオ" panose="020B0604030504040204" pitchFamily="50" charset="-128"/>
                          <a:ea typeface="メイリオ" panose="020B0604030504040204" pitchFamily="50" charset="-128"/>
                        </a:rPr>
                        <a:t>緑（ファン停止）</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PIN 13</a:t>
                      </a:r>
                    </a:p>
                    <a:p>
                      <a:r>
                        <a:rPr kumimoji="1" lang="en-US" altLang="ja-JP" sz="1400" b="0">
                          <a:latin typeface="メイリオ" panose="020B0604030504040204" pitchFamily="50" charset="-128"/>
                          <a:ea typeface="メイリオ" panose="020B0604030504040204" pitchFamily="50" charset="-128"/>
                        </a:rPr>
                        <a:t>PIN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PIN 8</a:t>
                      </a:r>
                    </a:p>
                  </a:txBody>
                  <a:tcPr anchor="ctr"/>
                </a:tc>
                <a:extLst>
                  <a:ext uri="{0D108BD9-81ED-4DB2-BD59-A6C34878D82A}">
                    <a16:rowId xmlns:a16="http://schemas.microsoft.com/office/drawing/2014/main" val="1059198683"/>
                  </a:ext>
                </a:extLst>
              </a:tr>
            </a:tbl>
          </a:graphicData>
        </a:graphic>
      </p:graphicFrame>
      <p:sp>
        <p:nvSpPr>
          <p:cNvPr id="30" name="正方形/長方形 29">
            <a:extLst>
              <a:ext uri="{FF2B5EF4-FFF2-40B4-BE49-F238E27FC236}">
                <a16:creationId xmlns:a16="http://schemas.microsoft.com/office/drawing/2014/main" id="{F12516DE-AB17-4180-9F31-C7CC1AFCC168}"/>
              </a:ext>
            </a:extLst>
          </p:cNvPr>
          <p:cNvSpPr/>
          <p:nvPr/>
        </p:nvSpPr>
        <p:spPr>
          <a:xfrm>
            <a:off x="4716016" y="4750697"/>
            <a:ext cx="369952" cy="347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下 30">
            <a:extLst>
              <a:ext uri="{FF2B5EF4-FFF2-40B4-BE49-F238E27FC236}">
                <a16:creationId xmlns:a16="http://schemas.microsoft.com/office/drawing/2014/main" id="{18381C01-3511-4FBD-856C-98286A3BE0D0}"/>
              </a:ext>
            </a:extLst>
          </p:cNvPr>
          <p:cNvSpPr/>
          <p:nvPr/>
        </p:nvSpPr>
        <p:spPr>
          <a:xfrm>
            <a:off x="1547664" y="3834263"/>
            <a:ext cx="241007" cy="88098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CCF7955-3490-46AA-B885-647783221D84}"/>
              </a:ext>
            </a:extLst>
          </p:cNvPr>
          <p:cNvSpPr txBox="1"/>
          <p:nvPr/>
        </p:nvSpPr>
        <p:spPr>
          <a:xfrm>
            <a:off x="4377904" y="6236847"/>
            <a:ext cx="3842899" cy="307777"/>
          </a:xfrm>
          <a:prstGeom prst="rect">
            <a:avLst/>
          </a:prstGeom>
          <a:noFill/>
        </p:spPr>
        <p:txBody>
          <a:bodyPr wrap="square">
            <a:spAutoFit/>
          </a:bodyPr>
          <a:lstStyle/>
          <a:p>
            <a:r>
              <a:rPr kumimoji="1" lang="en-US" altLang="ja-JP" sz="1400">
                <a:solidFill>
                  <a:srgbClr val="FF0000"/>
                </a:solidFill>
                <a:latin typeface="メイリオ" panose="020B0604030504040204" pitchFamily="50" charset="-128"/>
                <a:ea typeface="メイリオ" panose="020B0604030504040204" pitchFamily="50" charset="-128"/>
              </a:rPr>
              <a:t>Arduino</a:t>
            </a:r>
            <a:r>
              <a:rPr kumimoji="1" lang="ja-JP" altLang="en-US" sz="1400">
                <a:solidFill>
                  <a:srgbClr val="FF0000"/>
                </a:solidFill>
                <a:latin typeface="メイリオ" panose="020B0604030504040204" pitchFamily="50" charset="-128"/>
                <a:ea typeface="メイリオ" panose="020B0604030504040204" pitchFamily="50" charset="-128"/>
              </a:rPr>
              <a:t>のピン</a:t>
            </a:r>
            <a:r>
              <a:rPr lang="ja-JP" altLang="en-US" sz="1400">
                <a:solidFill>
                  <a:srgbClr val="FF0000"/>
                </a:solidFill>
                <a:latin typeface="メイリオ" panose="020B0604030504040204" pitchFamily="50" charset="-128"/>
                <a:ea typeface="メイリオ" panose="020B0604030504040204" pitchFamily="50" charset="-128"/>
              </a:rPr>
              <a:t>と左の設定が対応しています。</a:t>
            </a:r>
            <a:endParaRPr kumimoji="1" lang="ja-JP" altLang="en-US" sz="1400">
              <a:solidFill>
                <a:srgbClr val="FF0000"/>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658A9F5B-99A8-4895-A426-EC488E5785D3}"/>
              </a:ext>
            </a:extLst>
          </p:cNvPr>
          <p:cNvSpPr/>
          <p:nvPr/>
        </p:nvSpPr>
        <p:spPr>
          <a:xfrm>
            <a:off x="7166104" y="4113855"/>
            <a:ext cx="430232" cy="317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B79764A-F0E4-44C8-8372-B6EF3A470585}"/>
              </a:ext>
            </a:extLst>
          </p:cNvPr>
          <p:cNvSpPr/>
          <p:nvPr/>
        </p:nvSpPr>
        <p:spPr>
          <a:xfrm>
            <a:off x="7712585" y="4113855"/>
            <a:ext cx="171783" cy="317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39B155F9-D870-4F5F-8397-09CB47ED52C8}"/>
              </a:ext>
            </a:extLst>
          </p:cNvPr>
          <p:cNvSpPr/>
          <p:nvPr/>
        </p:nvSpPr>
        <p:spPr>
          <a:xfrm>
            <a:off x="8080274" y="4107189"/>
            <a:ext cx="281058" cy="317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67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FA434B2-7C91-420B-A806-4B2A75A07294}"/>
              </a:ext>
            </a:extLst>
          </p:cNvPr>
          <p:cNvPicPr>
            <a:picLocks noChangeAspect="1"/>
          </p:cNvPicPr>
          <p:nvPr/>
        </p:nvPicPr>
        <p:blipFill rotWithShape="1">
          <a:blip r:embed="rId3"/>
          <a:srcRect l="14790" r="3398"/>
          <a:stretch/>
        </p:blipFill>
        <p:spPr>
          <a:xfrm>
            <a:off x="254429" y="2569633"/>
            <a:ext cx="4042000" cy="3716621"/>
          </a:xfrm>
          <a:prstGeom prst="rect">
            <a:avLst/>
          </a:prstGeom>
        </p:spPr>
      </p:pic>
      <p:grpSp>
        <p:nvGrpSpPr>
          <p:cNvPr id="7" name="グループ化 6">
            <a:extLst>
              <a:ext uri="{FF2B5EF4-FFF2-40B4-BE49-F238E27FC236}">
                <a16:creationId xmlns:a16="http://schemas.microsoft.com/office/drawing/2014/main" id="{8F615039-EFFC-434E-B76D-279E1B4BCB6B}"/>
              </a:ext>
            </a:extLst>
          </p:cNvPr>
          <p:cNvGrpSpPr/>
          <p:nvPr/>
        </p:nvGrpSpPr>
        <p:grpSpPr>
          <a:xfrm>
            <a:off x="4575852" y="2554580"/>
            <a:ext cx="4042000" cy="3716621"/>
            <a:chOff x="4575852" y="2554580"/>
            <a:chExt cx="4042000" cy="3716621"/>
          </a:xfrm>
        </p:grpSpPr>
        <p:pic>
          <p:nvPicPr>
            <p:cNvPr id="21" name="図 20">
              <a:extLst>
                <a:ext uri="{FF2B5EF4-FFF2-40B4-BE49-F238E27FC236}">
                  <a16:creationId xmlns:a16="http://schemas.microsoft.com/office/drawing/2014/main" id="{67759D89-7909-4324-B8B8-17955A5D5276}"/>
                </a:ext>
              </a:extLst>
            </p:cNvPr>
            <p:cNvPicPr>
              <a:picLocks noChangeAspect="1"/>
            </p:cNvPicPr>
            <p:nvPr/>
          </p:nvPicPr>
          <p:blipFill rotWithShape="1">
            <a:blip r:embed="rId3"/>
            <a:srcRect l="14790" r="3398"/>
            <a:stretch/>
          </p:blipFill>
          <p:spPr>
            <a:xfrm>
              <a:off x="4575852" y="2554580"/>
              <a:ext cx="4042000" cy="3716621"/>
            </a:xfrm>
            <a:prstGeom prst="rect">
              <a:avLst/>
            </a:prstGeom>
          </p:spPr>
        </p:pic>
        <p:pic>
          <p:nvPicPr>
            <p:cNvPr id="43" name="図 42">
              <a:extLst>
                <a:ext uri="{FF2B5EF4-FFF2-40B4-BE49-F238E27FC236}">
                  <a16:creationId xmlns:a16="http://schemas.microsoft.com/office/drawing/2014/main" id="{DDA4F618-E8A0-476D-90C7-9B4D0AA429DA}"/>
                </a:ext>
              </a:extLst>
            </p:cNvPr>
            <p:cNvPicPr>
              <a:picLocks noChangeAspect="1"/>
            </p:cNvPicPr>
            <p:nvPr/>
          </p:nvPicPr>
          <p:blipFill rotWithShape="1">
            <a:blip r:embed="rId4"/>
            <a:srcRect l="22566" t="47775" r="8099" b="34787"/>
            <a:stretch/>
          </p:blipFill>
          <p:spPr>
            <a:xfrm>
              <a:off x="4646758" y="4641509"/>
              <a:ext cx="3774158" cy="713504"/>
            </a:xfrm>
            <a:prstGeom prst="rect">
              <a:avLst/>
            </a:prstGeom>
          </p:spPr>
        </p:pic>
      </p:grpSp>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プログラムの作成３（ラダー図の作成）①</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1800">
                <a:solidFill>
                  <a:srgbClr val="333333"/>
                </a:solidFill>
              </a:rPr>
              <a:t>入出力の作成ができたら、作成した内容を元にラダー図を作成します。</a:t>
            </a:r>
            <a:br>
              <a:rPr lang="en-US" altLang="ja-JP" sz="1800">
                <a:solidFill>
                  <a:srgbClr val="333333"/>
                </a:solidFill>
              </a:rPr>
            </a:br>
            <a:r>
              <a:rPr lang="ja-JP" altLang="en-US" sz="1800">
                <a:solidFill>
                  <a:srgbClr val="333333"/>
                </a:solidFill>
              </a:rPr>
              <a:t>①ツールバーの　</a:t>
            </a:r>
            <a:r>
              <a:rPr lang="ja-JP" altLang="en-US" sz="1400">
                <a:solidFill>
                  <a:srgbClr val="333333"/>
                </a:solidFill>
              </a:rPr>
              <a:t>（</a:t>
            </a:r>
            <a:r>
              <a:rPr lang="en-US" altLang="ja-JP" sz="1400">
                <a:solidFill>
                  <a:srgbClr val="333333"/>
                </a:solidFill>
              </a:rPr>
              <a:t>Create a new power rail</a:t>
            </a:r>
            <a:r>
              <a:rPr lang="ja-JP" altLang="en-US" sz="1400">
                <a:solidFill>
                  <a:srgbClr val="333333"/>
                </a:solidFill>
              </a:rPr>
              <a:t>）</a:t>
            </a:r>
            <a:r>
              <a:rPr lang="ja-JP" altLang="en-US" sz="1800">
                <a:solidFill>
                  <a:srgbClr val="333333"/>
                </a:solidFill>
              </a:rPr>
              <a:t>を選び、方眼部分に配置します</a:t>
            </a:r>
            <a:br>
              <a:rPr lang="en-US" altLang="ja-JP" sz="1800">
                <a:solidFill>
                  <a:srgbClr val="333333"/>
                </a:solidFill>
              </a:rPr>
            </a:br>
            <a:r>
              <a:rPr lang="ja-JP" altLang="en-US" sz="1800">
                <a:solidFill>
                  <a:srgbClr val="333333"/>
                </a:solidFill>
              </a:rPr>
              <a:t>②</a:t>
            </a:r>
            <a:r>
              <a:rPr lang="en-US" altLang="ja-JP" sz="1800">
                <a:solidFill>
                  <a:srgbClr val="333333"/>
                </a:solidFill>
              </a:rPr>
              <a:t>Power</a:t>
            </a:r>
            <a:r>
              <a:rPr lang="ja-JP" altLang="en-US" sz="1800">
                <a:solidFill>
                  <a:srgbClr val="333333"/>
                </a:solidFill>
              </a:rPr>
              <a:t> </a:t>
            </a:r>
            <a:r>
              <a:rPr lang="en-US" altLang="ja-JP" sz="1800">
                <a:solidFill>
                  <a:srgbClr val="333333"/>
                </a:solidFill>
              </a:rPr>
              <a:t>Rail</a:t>
            </a:r>
            <a:r>
              <a:rPr lang="ja-JP" altLang="en-US" sz="1800">
                <a:solidFill>
                  <a:srgbClr val="333333"/>
                </a:solidFill>
              </a:rPr>
              <a:t>のプロパティが表示されるので左端の</a:t>
            </a:r>
            <a:r>
              <a:rPr lang="en-US" altLang="ja-JP" sz="1800">
                <a:solidFill>
                  <a:srgbClr val="333333"/>
                </a:solidFill>
              </a:rPr>
              <a:t>2</a:t>
            </a:r>
            <a:r>
              <a:rPr lang="ja-JP" altLang="en-US" sz="1800">
                <a:solidFill>
                  <a:srgbClr val="333333"/>
                </a:solidFill>
              </a:rPr>
              <a:t>ピンを選びます。</a:t>
            </a:r>
            <a:br>
              <a:rPr lang="en-US" altLang="ja-JP" sz="1800">
                <a:solidFill>
                  <a:srgbClr val="333333"/>
                </a:solidFill>
              </a:rPr>
            </a:br>
            <a:r>
              <a:rPr lang="ja-JP" altLang="en-US" sz="1800">
                <a:solidFill>
                  <a:srgbClr val="333333"/>
                </a:solidFill>
              </a:rPr>
              <a:t>③同様に右端の１ピンも作成します。</a:t>
            </a:r>
            <a:endParaRPr lang="en-US" altLang="ja-JP" sz="18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sp>
        <p:nvSpPr>
          <p:cNvPr id="27" name="正方形/長方形 26">
            <a:extLst>
              <a:ext uri="{FF2B5EF4-FFF2-40B4-BE49-F238E27FC236}">
                <a16:creationId xmlns:a16="http://schemas.microsoft.com/office/drawing/2014/main" id="{199116B5-1206-464F-8D76-EF4FA40BC1CD}"/>
              </a:ext>
            </a:extLst>
          </p:cNvPr>
          <p:cNvSpPr/>
          <p:nvPr/>
        </p:nvSpPr>
        <p:spPr>
          <a:xfrm>
            <a:off x="2421180" y="2749880"/>
            <a:ext cx="338000"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a:extLst>
              <a:ext uri="{FF2B5EF4-FFF2-40B4-BE49-F238E27FC236}">
                <a16:creationId xmlns:a16="http://schemas.microsoft.com/office/drawing/2014/main" id="{E42334A8-3938-4DBF-8655-9E493C522C69}"/>
              </a:ext>
            </a:extLst>
          </p:cNvPr>
          <p:cNvPicPr>
            <a:picLocks noChangeAspect="1"/>
          </p:cNvPicPr>
          <p:nvPr/>
        </p:nvPicPr>
        <p:blipFill>
          <a:blip r:embed="rId5"/>
          <a:stretch>
            <a:fillRect/>
          </a:stretch>
        </p:blipFill>
        <p:spPr>
          <a:xfrm>
            <a:off x="1015721" y="4475522"/>
            <a:ext cx="2520000" cy="1658734"/>
          </a:xfrm>
          <a:prstGeom prst="rect">
            <a:avLst/>
          </a:prstGeom>
        </p:spPr>
      </p:pic>
      <p:sp>
        <p:nvSpPr>
          <p:cNvPr id="30" name="正方形/長方形 29">
            <a:extLst>
              <a:ext uri="{FF2B5EF4-FFF2-40B4-BE49-F238E27FC236}">
                <a16:creationId xmlns:a16="http://schemas.microsoft.com/office/drawing/2014/main" id="{CCDCF0A7-7ED6-427A-82D8-15C527EE0C45}"/>
              </a:ext>
            </a:extLst>
          </p:cNvPr>
          <p:cNvSpPr/>
          <p:nvPr/>
        </p:nvSpPr>
        <p:spPr>
          <a:xfrm>
            <a:off x="548696" y="4567699"/>
            <a:ext cx="338000"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下 27">
            <a:extLst>
              <a:ext uri="{FF2B5EF4-FFF2-40B4-BE49-F238E27FC236}">
                <a16:creationId xmlns:a16="http://schemas.microsoft.com/office/drawing/2014/main" id="{5AC1C0FC-3B05-447E-BBD4-2E9EB6519458}"/>
              </a:ext>
            </a:extLst>
          </p:cNvPr>
          <p:cNvSpPr/>
          <p:nvPr/>
        </p:nvSpPr>
        <p:spPr>
          <a:xfrm rot="2815693">
            <a:off x="1558444" y="2591960"/>
            <a:ext cx="109475" cy="2492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A2DA88C4-D65B-44C6-972D-4D9AD25D2B06}"/>
              </a:ext>
            </a:extLst>
          </p:cNvPr>
          <p:cNvSpPr/>
          <p:nvPr/>
        </p:nvSpPr>
        <p:spPr>
          <a:xfrm>
            <a:off x="1087729" y="4802508"/>
            <a:ext cx="1020578" cy="9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EB114787-795E-477B-BCFD-8AAC2D03EF69}"/>
              </a:ext>
            </a:extLst>
          </p:cNvPr>
          <p:cNvSpPr/>
          <p:nvPr/>
        </p:nvSpPr>
        <p:spPr>
          <a:xfrm rot="15237123">
            <a:off x="3584383" y="4271375"/>
            <a:ext cx="160725" cy="24666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7BA983A9-5ABF-4970-998A-57C8CE19A750}"/>
              </a:ext>
            </a:extLst>
          </p:cNvPr>
          <p:cNvPicPr>
            <a:picLocks noChangeAspect="1"/>
          </p:cNvPicPr>
          <p:nvPr/>
        </p:nvPicPr>
        <p:blipFill rotWithShape="1">
          <a:blip r:embed="rId6"/>
          <a:srcRect l="33335" t="6991" r="52613" b="40212"/>
          <a:stretch/>
        </p:blipFill>
        <p:spPr>
          <a:xfrm>
            <a:off x="2476384" y="1594606"/>
            <a:ext cx="344032" cy="344032"/>
          </a:xfrm>
          <a:prstGeom prst="rect">
            <a:avLst/>
          </a:prstGeom>
        </p:spPr>
      </p:pic>
      <p:pic>
        <p:nvPicPr>
          <p:cNvPr id="38" name="図 37">
            <a:extLst>
              <a:ext uri="{FF2B5EF4-FFF2-40B4-BE49-F238E27FC236}">
                <a16:creationId xmlns:a16="http://schemas.microsoft.com/office/drawing/2014/main" id="{47ECCE30-DFBA-467C-8518-6422263F5599}"/>
              </a:ext>
            </a:extLst>
          </p:cNvPr>
          <p:cNvPicPr>
            <a:picLocks noChangeAspect="1"/>
          </p:cNvPicPr>
          <p:nvPr/>
        </p:nvPicPr>
        <p:blipFill>
          <a:blip r:embed="rId7"/>
          <a:stretch>
            <a:fillRect/>
          </a:stretch>
        </p:blipFill>
        <p:spPr>
          <a:xfrm>
            <a:off x="4514968" y="2912047"/>
            <a:ext cx="2520000" cy="1658734"/>
          </a:xfrm>
          <a:prstGeom prst="rect">
            <a:avLst/>
          </a:prstGeom>
        </p:spPr>
      </p:pic>
      <p:sp>
        <p:nvSpPr>
          <p:cNvPr id="40" name="正方形/長方形 39">
            <a:extLst>
              <a:ext uri="{FF2B5EF4-FFF2-40B4-BE49-F238E27FC236}">
                <a16:creationId xmlns:a16="http://schemas.microsoft.com/office/drawing/2014/main" id="{C96B8484-52DE-49EE-B89F-DCC3E6B85C2C}"/>
              </a:ext>
            </a:extLst>
          </p:cNvPr>
          <p:cNvSpPr/>
          <p:nvPr/>
        </p:nvSpPr>
        <p:spPr>
          <a:xfrm>
            <a:off x="4614119" y="3247011"/>
            <a:ext cx="1094588" cy="9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368E5C52-A181-402F-9150-CBFFC99F0F25}"/>
              </a:ext>
            </a:extLst>
          </p:cNvPr>
          <p:cNvSpPr/>
          <p:nvPr/>
        </p:nvSpPr>
        <p:spPr>
          <a:xfrm rot="17185361">
            <a:off x="3580428" y="2296349"/>
            <a:ext cx="119844" cy="207423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下 41">
            <a:extLst>
              <a:ext uri="{FF2B5EF4-FFF2-40B4-BE49-F238E27FC236}">
                <a16:creationId xmlns:a16="http://schemas.microsoft.com/office/drawing/2014/main" id="{8C60A32D-D0CE-46E7-9C96-9612D177634E}"/>
              </a:ext>
            </a:extLst>
          </p:cNvPr>
          <p:cNvSpPr/>
          <p:nvPr/>
        </p:nvSpPr>
        <p:spPr>
          <a:xfrm rot="17280297">
            <a:off x="6638096" y="3746405"/>
            <a:ext cx="94725" cy="167981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634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9A58D1E-7DAA-4159-8230-E5FF40723DAB}"/>
              </a:ext>
            </a:extLst>
          </p:cNvPr>
          <p:cNvPicPr>
            <a:picLocks noChangeAspect="1"/>
          </p:cNvPicPr>
          <p:nvPr/>
        </p:nvPicPr>
        <p:blipFill rotWithShape="1">
          <a:blip r:embed="rId3"/>
          <a:srcRect l="14698" r="3398" b="14286"/>
          <a:stretch/>
        </p:blipFill>
        <p:spPr>
          <a:xfrm>
            <a:off x="561143" y="2867574"/>
            <a:ext cx="4299169" cy="3384524"/>
          </a:xfrm>
          <a:prstGeom prst="rect">
            <a:avLst/>
          </a:prstGeom>
        </p:spPr>
      </p:pic>
      <p:pic>
        <p:nvPicPr>
          <p:cNvPr id="17" name="図 16">
            <a:extLst>
              <a:ext uri="{FF2B5EF4-FFF2-40B4-BE49-F238E27FC236}">
                <a16:creationId xmlns:a16="http://schemas.microsoft.com/office/drawing/2014/main" id="{253AE2AF-8E4F-468B-8568-1DA8256347E6}"/>
              </a:ext>
            </a:extLst>
          </p:cNvPr>
          <p:cNvPicPr>
            <a:picLocks noChangeAspect="1"/>
          </p:cNvPicPr>
          <p:nvPr/>
        </p:nvPicPr>
        <p:blipFill rotWithShape="1">
          <a:blip r:embed="rId4"/>
          <a:srcRect l="1626" t="8375" r="29445"/>
          <a:stretch/>
        </p:blipFill>
        <p:spPr>
          <a:xfrm>
            <a:off x="4279991" y="4986511"/>
            <a:ext cx="4392056" cy="1524779"/>
          </a:xfrm>
          <a:prstGeom prst="rect">
            <a:avLst/>
          </a:prstGeom>
          <a:ln w="19050">
            <a:solidFill>
              <a:schemeClr val="bg1">
                <a:lumMod val="50000"/>
              </a:schemeClr>
            </a:solidFill>
          </a:ln>
        </p:spPr>
      </p:pic>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1800">
                <a:solidFill>
                  <a:srgbClr val="333333"/>
                </a:solidFill>
              </a:rPr>
              <a:t>Power</a:t>
            </a:r>
            <a:r>
              <a:rPr lang="ja-JP" altLang="en-US" sz="1800">
                <a:solidFill>
                  <a:srgbClr val="333333"/>
                </a:solidFill>
              </a:rPr>
              <a:t> </a:t>
            </a:r>
            <a:r>
              <a:rPr lang="en-US" altLang="ja-JP" sz="1800">
                <a:solidFill>
                  <a:srgbClr val="333333"/>
                </a:solidFill>
              </a:rPr>
              <a:t>Rail</a:t>
            </a:r>
            <a:r>
              <a:rPr lang="ja-JP" altLang="en-US" sz="1800">
                <a:solidFill>
                  <a:srgbClr val="333333"/>
                </a:solidFill>
              </a:rPr>
              <a:t>の間に設置する</a:t>
            </a:r>
            <a:r>
              <a:rPr lang="en-US" altLang="ja-JP" sz="1800">
                <a:solidFill>
                  <a:srgbClr val="333333"/>
                </a:solidFill>
              </a:rPr>
              <a:t>Contact</a:t>
            </a:r>
            <a:r>
              <a:rPr lang="ja-JP" altLang="en-US" sz="1800">
                <a:solidFill>
                  <a:srgbClr val="333333"/>
                </a:solidFill>
              </a:rPr>
              <a:t>を追加します。</a:t>
            </a:r>
            <a:br>
              <a:rPr lang="en-US" altLang="ja-JP" sz="1800">
                <a:solidFill>
                  <a:srgbClr val="333333"/>
                </a:solidFill>
              </a:rPr>
            </a:br>
            <a:r>
              <a:rPr lang="ja-JP" altLang="en-US" sz="1800">
                <a:solidFill>
                  <a:srgbClr val="333333"/>
                </a:solidFill>
              </a:rPr>
              <a:t>①ツールバーの　</a:t>
            </a:r>
            <a:r>
              <a:rPr lang="ja-JP" altLang="en-US" sz="1400">
                <a:solidFill>
                  <a:srgbClr val="333333"/>
                </a:solidFill>
              </a:rPr>
              <a:t>（</a:t>
            </a:r>
            <a:r>
              <a:rPr lang="en-US" altLang="ja-JP" sz="1400">
                <a:solidFill>
                  <a:srgbClr val="333333"/>
                </a:solidFill>
              </a:rPr>
              <a:t>Create a new contact</a:t>
            </a:r>
            <a:r>
              <a:rPr lang="ja-JP" altLang="en-US" sz="1400">
                <a:solidFill>
                  <a:srgbClr val="333333"/>
                </a:solidFill>
              </a:rPr>
              <a:t>）</a:t>
            </a:r>
            <a:r>
              <a:rPr lang="ja-JP" altLang="en-US" sz="1800">
                <a:solidFill>
                  <a:srgbClr val="333333"/>
                </a:solidFill>
              </a:rPr>
              <a:t>を選び、方眼部分に配置します。</a:t>
            </a:r>
            <a:br>
              <a:rPr lang="en-US" altLang="ja-JP" sz="1800">
                <a:solidFill>
                  <a:srgbClr val="333333"/>
                </a:solidFill>
              </a:rPr>
            </a:br>
            <a:r>
              <a:rPr lang="ja-JP" altLang="en-US" sz="1800">
                <a:solidFill>
                  <a:srgbClr val="333333"/>
                </a:solidFill>
              </a:rPr>
              <a:t>②</a:t>
            </a:r>
            <a:r>
              <a:rPr lang="en-US" altLang="ja-JP" sz="1800">
                <a:solidFill>
                  <a:srgbClr val="333333"/>
                </a:solidFill>
              </a:rPr>
              <a:t>Contact</a:t>
            </a:r>
            <a:r>
              <a:rPr lang="ja-JP" altLang="en-US" sz="1800">
                <a:solidFill>
                  <a:srgbClr val="333333"/>
                </a:solidFill>
              </a:rPr>
              <a:t> </a:t>
            </a:r>
            <a:r>
              <a:rPr lang="en-US" altLang="ja-JP" sz="1800">
                <a:solidFill>
                  <a:srgbClr val="333333"/>
                </a:solidFill>
              </a:rPr>
              <a:t>Values</a:t>
            </a:r>
            <a:r>
              <a:rPr lang="ja-JP" altLang="en-US" sz="1800">
                <a:solidFill>
                  <a:srgbClr val="333333"/>
                </a:solidFill>
              </a:rPr>
              <a:t>のプロパティを通常、割り当てを「</a:t>
            </a:r>
            <a:r>
              <a:rPr lang="en-US" altLang="ja-JP" sz="1800">
                <a:solidFill>
                  <a:srgbClr val="333333"/>
                </a:solidFill>
              </a:rPr>
              <a:t>SW1</a:t>
            </a:r>
            <a:r>
              <a:rPr lang="ja-JP" altLang="en-US" sz="1800">
                <a:solidFill>
                  <a:srgbClr val="333333"/>
                </a:solidFill>
              </a:rPr>
              <a:t>」とします。</a:t>
            </a:r>
            <a:br>
              <a:rPr lang="en-US" altLang="ja-JP" sz="1800">
                <a:solidFill>
                  <a:srgbClr val="333333"/>
                </a:solidFill>
              </a:rPr>
            </a:br>
            <a:r>
              <a:rPr lang="ja-JP" altLang="en-US" sz="1800">
                <a:solidFill>
                  <a:srgbClr val="333333"/>
                </a:solidFill>
              </a:rPr>
              <a:t>③同様に</a:t>
            </a:r>
            <a:r>
              <a:rPr lang="en-US" altLang="ja-JP" sz="1800">
                <a:solidFill>
                  <a:srgbClr val="333333"/>
                </a:solidFill>
              </a:rPr>
              <a:t>SW2</a:t>
            </a:r>
            <a:r>
              <a:rPr lang="ja-JP" altLang="en-US" sz="1800">
                <a:solidFill>
                  <a:srgbClr val="333333"/>
                </a:solidFill>
              </a:rPr>
              <a:t>も配置します。プロパティが「</a:t>
            </a:r>
            <a:r>
              <a:rPr lang="en-US" altLang="ja-JP" sz="1800">
                <a:solidFill>
                  <a:srgbClr val="333333"/>
                </a:solidFill>
              </a:rPr>
              <a:t>Negated</a:t>
            </a:r>
            <a:r>
              <a:rPr lang="ja-JP" altLang="en-US" sz="1800">
                <a:solidFill>
                  <a:srgbClr val="333333"/>
                </a:solidFill>
              </a:rPr>
              <a:t>」になります。</a:t>
            </a:r>
            <a:br>
              <a:rPr lang="en-US" altLang="ja-JP" sz="1800">
                <a:solidFill>
                  <a:srgbClr val="333333"/>
                </a:solidFill>
              </a:rPr>
            </a:br>
            <a:r>
              <a:rPr lang="ja-JP" altLang="en-US" sz="1800">
                <a:solidFill>
                  <a:srgbClr val="333333"/>
                </a:solidFill>
              </a:rPr>
              <a:t>④配置したそれぞれを線でつなぎます。</a:t>
            </a:r>
            <a:endParaRPr lang="en-US" altLang="ja-JP" sz="1800">
              <a:solidFill>
                <a:srgbClr val="333333"/>
              </a:solidFill>
            </a:endParaRPr>
          </a:p>
        </p:txBody>
      </p:sp>
      <p:pic>
        <p:nvPicPr>
          <p:cNvPr id="11" name="図 10">
            <a:extLst>
              <a:ext uri="{FF2B5EF4-FFF2-40B4-BE49-F238E27FC236}">
                <a16:creationId xmlns:a16="http://schemas.microsoft.com/office/drawing/2014/main" id="{1B7D199D-EE9D-4BD2-9555-26AA37369C8C}"/>
              </a:ext>
            </a:extLst>
          </p:cNvPr>
          <p:cNvPicPr>
            <a:picLocks noChangeAspect="1"/>
          </p:cNvPicPr>
          <p:nvPr/>
        </p:nvPicPr>
        <p:blipFill>
          <a:blip r:embed="rId5"/>
          <a:stretch>
            <a:fillRect/>
          </a:stretch>
        </p:blipFill>
        <p:spPr>
          <a:xfrm>
            <a:off x="1969225" y="4443166"/>
            <a:ext cx="1806342" cy="2031749"/>
          </a:xfrm>
          <a:prstGeom prst="rect">
            <a:avLst/>
          </a:prstGeom>
        </p:spPr>
      </p:pic>
      <p:pic>
        <p:nvPicPr>
          <p:cNvPr id="15" name="図 14">
            <a:extLst>
              <a:ext uri="{FF2B5EF4-FFF2-40B4-BE49-F238E27FC236}">
                <a16:creationId xmlns:a16="http://schemas.microsoft.com/office/drawing/2014/main" id="{6B15594A-E527-4BF4-A124-28132F7D8F58}"/>
              </a:ext>
            </a:extLst>
          </p:cNvPr>
          <p:cNvPicPr>
            <a:picLocks noChangeAspect="1"/>
          </p:cNvPicPr>
          <p:nvPr/>
        </p:nvPicPr>
        <p:blipFill>
          <a:blip r:embed="rId6"/>
          <a:stretch>
            <a:fillRect/>
          </a:stretch>
        </p:blipFill>
        <p:spPr>
          <a:xfrm>
            <a:off x="5067501" y="2834793"/>
            <a:ext cx="1821600" cy="2048911"/>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プログラムの作成３（ラダー図の作成）②</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pic>
        <p:nvPicPr>
          <p:cNvPr id="35" name="図 34">
            <a:extLst>
              <a:ext uri="{FF2B5EF4-FFF2-40B4-BE49-F238E27FC236}">
                <a16:creationId xmlns:a16="http://schemas.microsoft.com/office/drawing/2014/main" id="{7BA983A9-5ABF-4970-998A-57C8CE19A750}"/>
              </a:ext>
            </a:extLst>
          </p:cNvPr>
          <p:cNvPicPr>
            <a:picLocks noChangeAspect="1"/>
          </p:cNvPicPr>
          <p:nvPr/>
        </p:nvPicPr>
        <p:blipFill rotWithShape="1">
          <a:blip r:embed="rId7"/>
          <a:srcRect l="54226" t="6993" r="34010" b="38049"/>
          <a:stretch/>
        </p:blipFill>
        <p:spPr>
          <a:xfrm>
            <a:off x="2484585" y="1625095"/>
            <a:ext cx="288032" cy="358118"/>
          </a:xfrm>
          <a:prstGeom prst="rect">
            <a:avLst/>
          </a:prstGeom>
        </p:spPr>
      </p:pic>
      <p:sp>
        <p:nvSpPr>
          <p:cNvPr id="20" name="正方形/長方形 19">
            <a:extLst>
              <a:ext uri="{FF2B5EF4-FFF2-40B4-BE49-F238E27FC236}">
                <a16:creationId xmlns:a16="http://schemas.microsoft.com/office/drawing/2014/main" id="{853A01F7-331B-4039-8677-3D5520354D41}"/>
              </a:ext>
            </a:extLst>
          </p:cNvPr>
          <p:cNvSpPr/>
          <p:nvPr/>
        </p:nvSpPr>
        <p:spPr>
          <a:xfrm>
            <a:off x="3342152" y="3071134"/>
            <a:ext cx="338000"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CD4DEDD-267F-4059-823D-5CA92C8ED6ED}"/>
              </a:ext>
            </a:extLst>
          </p:cNvPr>
          <p:cNvSpPr/>
          <p:nvPr/>
        </p:nvSpPr>
        <p:spPr>
          <a:xfrm>
            <a:off x="1353664" y="4999886"/>
            <a:ext cx="338000"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56BE70BD-1DD7-4609-A0DA-A10274AD46F7}"/>
              </a:ext>
            </a:extLst>
          </p:cNvPr>
          <p:cNvSpPr/>
          <p:nvPr/>
        </p:nvSpPr>
        <p:spPr>
          <a:xfrm>
            <a:off x="2017991" y="4724553"/>
            <a:ext cx="856826" cy="467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9D1A9B8B-58E3-4174-80CD-9EB245D75ABB}"/>
              </a:ext>
            </a:extLst>
          </p:cNvPr>
          <p:cNvSpPr/>
          <p:nvPr/>
        </p:nvSpPr>
        <p:spPr>
          <a:xfrm>
            <a:off x="2017991" y="5773256"/>
            <a:ext cx="856826" cy="588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下 42">
            <a:extLst>
              <a:ext uri="{FF2B5EF4-FFF2-40B4-BE49-F238E27FC236}">
                <a16:creationId xmlns:a16="http://schemas.microsoft.com/office/drawing/2014/main" id="{48AE4EB2-DC5E-48AA-8A47-A925EDD05426}"/>
              </a:ext>
            </a:extLst>
          </p:cNvPr>
          <p:cNvSpPr/>
          <p:nvPr/>
        </p:nvSpPr>
        <p:spPr>
          <a:xfrm rot="2624053">
            <a:off x="2468972" y="2976889"/>
            <a:ext cx="109475" cy="24925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下 44">
            <a:extLst>
              <a:ext uri="{FF2B5EF4-FFF2-40B4-BE49-F238E27FC236}">
                <a16:creationId xmlns:a16="http://schemas.microsoft.com/office/drawing/2014/main" id="{BA75B812-DB1A-47DA-8C4D-8E84180075C4}"/>
              </a:ext>
            </a:extLst>
          </p:cNvPr>
          <p:cNvSpPr/>
          <p:nvPr/>
        </p:nvSpPr>
        <p:spPr>
          <a:xfrm rot="16648448">
            <a:off x="4268280" y="2720193"/>
            <a:ext cx="112381" cy="144888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92243DA-E24E-49AF-BFBC-6C841938D2B7}"/>
              </a:ext>
            </a:extLst>
          </p:cNvPr>
          <p:cNvSpPr/>
          <p:nvPr/>
        </p:nvSpPr>
        <p:spPr>
          <a:xfrm>
            <a:off x="5100739" y="3130825"/>
            <a:ext cx="877562" cy="585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4F0666E4-160A-47AF-8F00-394CC601F157}"/>
              </a:ext>
            </a:extLst>
          </p:cNvPr>
          <p:cNvSpPr/>
          <p:nvPr/>
        </p:nvSpPr>
        <p:spPr>
          <a:xfrm>
            <a:off x="5119963" y="4211398"/>
            <a:ext cx="877562" cy="585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下 47">
            <a:extLst>
              <a:ext uri="{FF2B5EF4-FFF2-40B4-BE49-F238E27FC236}">
                <a16:creationId xmlns:a16="http://schemas.microsoft.com/office/drawing/2014/main" id="{460CFCAB-8D3B-4EE4-B169-7239615C72FD}"/>
              </a:ext>
            </a:extLst>
          </p:cNvPr>
          <p:cNvSpPr/>
          <p:nvPr/>
        </p:nvSpPr>
        <p:spPr>
          <a:xfrm rot="15586951">
            <a:off x="3930698" y="4959271"/>
            <a:ext cx="135955" cy="208245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下 48">
            <a:extLst>
              <a:ext uri="{FF2B5EF4-FFF2-40B4-BE49-F238E27FC236}">
                <a16:creationId xmlns:a16="http://schemas.microsoft.com/office/drawing/2014/main" id="{D89ED6AF-47F8-48D2-86D2-475750683827}"/>
              </a:ext>
            </a:extLst>
          </p:cNvPr>
          <p:cNvSpPr/>
          <p:nvPr/>
        </p:nvSpPr>
        <p:spPr>
          <a:xfrm rot="19755886">
            <a:off x="5661855" y="4626279"/>
            <a:ext cx="122059" cy="86948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F66043C2-5C48-4E85-B277-3886278B6559}"/>
              </a:ext>
            </a:extLst>
          </p:cNvPr>
          <p:cNvSpPr txBox="1"/>
          <p:nvPr/>
        </p:nvSpPr>
        <p:spPr>
          <a:xfrm>
            <a:off x="5082036" y="5865501"/>
            <a:ext cx="3218077" cy="523220"/>
          </a:xfrm>
          <a:prstGeom prst="rect">
            <a:avLst/>
          </a:prstGeom>
          <a:noFill/>
        </p:spPr>
        <p:txBody>
          <a:bodyPr wrap="square">
            <a:spAutoFit/>
          </a:bodyPr>
          <a:lstStyle/>
          <a:p>
            <a:r>
              <a:rPr kumimoji="1" lang="en-US" altLang="ja-JP" sz="1400">
                <a:solidFill>
                  <a:srgbClr val="FF0000"/>
                </a:solidFill>
                <a:latin typeface="メイリオ" panose="020B0604030504040204" pitchFamily="50" charset="-128"/>
                <a:ea typeface="メイリオ" panose="020B0604030504040204" pitchFamily="50" charset="-128"/>
              </a:rPr>
              <a:t>Right</a:t>
            </a:r>
            <a:r>
              <a:rPr kumimoji="1" lang="ja-JP" altLang="en-US" sz="1400">
                <a:solidFill>
                  <a:srgbClr val="FF0000"/>
                </a:solidFill>
                <a:latin typeface="メイリオ" panose="020B0604030504040204" pitchFamily="50" charset="-128"/>
                <a:ea typeface="メイリオ" panose="020B0604030504040204" pitchFamily="50" charset="-128"/>
              </a:rPr>
              <a:t> </a:t>
            </a:r>
            <a:r>
              <a:rPr kumimoji="1" lang="en-US" altLang="ja-JP" sz="1400">
                <a:solidFill>
                  <a:srgbClr val="FF0000"/>
                </a:solidFill>
                <a:latin typeface="メイリオ" panose="020B0604030504040204" pitchFamily="50" charset="-128"/>
                <a:ea typeface="メイリオ" panose="020B0604030504040204" pitchFamily="50" charset="-128"/>
              </a:rPr>
              <a:t>Rail</a:t>
            </a:r>
            <a:r>
              <a:rPr kumimoji="1" lang="ja-JP" altLang="en-US" sz="1400">
                <a:solidFill>
                  <a:srgbClr val="FF0000"/>
                </a:solidFill>
                <a:latin typeface="メイリオ" panose="020B0604030504040204" pitchFamily="50" charset="-128"/>
                <a:ea typeface="メイリオ" panose="020B0604030504040204" pitchFamily="50" charset="-128"/>
              </a:rPr>
              <a:t>と</a:t>
            </a:r>
            <a:r>
              <a:rPr lang="en-US" altLang="ja-JP" sz="1400">
                <a:solidFill>
                  <a:srgbClr val="FF0000"/>
                </a:solidFill>
                <a:latin typeface="メイリオ" panose="020B0604030504040204" pitchFamily="50" charset="-128"/>
                <a:ea typeface="メイリオ" panose="020B0604030504040204" pitchFamily="50" charset="-128"/>
              </a:rPr>
              <a:t>SW1</a:t>
            </a:r>
            <a:r>
              <a:rPr lang="ja-JP" altLang="en-US" sz="1400">
                <a:solidFill>
                  <a:srgbClr val="FF0000"/>
                </a:solidFill>
                <a:latin typeface="メイリオ" panose="020B0604030504040204" pitchFamily="50" charset="-128"/>
                <a:ea typeface="メイリオ" panose="020B0604030504040204" pitchFamily="50" charset="-128"/>
              </a:rPr>
              <a:t>、</a:t>
            </a:r>
            <a:br>
              <a:rPr lang="en-US" altLang="ja-JP" sz="1400">
                <a:solidFill>
                  <a:srgbClr val="FF0000"/>
                </a:solidFill>
                <a:latin typeface="メイリオ" panose="020B0604030504040204" pitchFamily="50" charset="-128"/>
                <a:ea typeface="メイリオ" panose="020B0604030504040204" pitchFamily="50" charset="-128"/>
              </a:rPr>
            </a:br>
            <a:r>
              <a:rPr lang="en-US" altLang="ja-JP" sz="1400">
                <a:solidFill>
                  <a:srgbClr val="FF0000"/>
                </a:solidFill>
                <a:latin typeface="メイリオ" panose="020B0604030504040204" pitchFamily="50" charset="-128"/>
                <a:ea typeface="メイリオ" panose="020B0604030504040204" pitchFamily="50" charset="-128"/>
              </a:rPr>
              <a:t>SW1</a:t>
            </a:r>
            <a:r>
              <a:rPr lang="ja-JP" altLang="en-US" sz="1400">
                <a:solidFill>
                  <a:srgbClr val="FF0000"/>
                </a:solidFill>
                <a:latin typeface="メイリオ" panose="020B0604030504040204" pitchFamily="50" charset="-128"/>
                <a:ea typeface="メイリオ" panose="020B0604030504040204" pitchFamily="50" charset="-128"/>
              </a:rPr>
              <a:t>と</a:t>
            </a:r>
            <a:r>
              <a:rPr lang="en-US" altLang="ja-JP" sz="1400">
                <a:solidFill>
                  <a:srgbClr val="FF0000"/>
                </a:solidFill>
                <a:latin typeface="メイリオ" panose="020B0604030504040204" pitchFamily="50" charset="-128"/>
                <a:ea typeface="メイリオ" panose="020B0604030504040204" pitchFamily="50" charset="-128"/>
              </a:rPr>
              <a:t>SW2</a:t>
            </a:r>
            <a:r>
              <a:rPr lang="ja-JP" altLang="en-US" sz="1400">
                <a:solidFill>
                  <a:srgbClr val="FF0000"/>
                </a:solidFill>
                <a:latin typeface="メイリオ" panose="020B0604030504040204" pitchFamily="50" charset="-128"/>
                <a:ea typeface="メイリオ" panose="020B0604030504040204" pitchFamily="50" charset="-128"/>
              </a:rPr>
              <a:t>を線でつなぐ</a:t>
            </a:r>
            <a:endParaRPr kumimoji="1" lang="ja-JP" altLang="en-US" sz="140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9930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1800">
                <a:solidFill>
                  <a:srgbClr val="333333"/>
                </a:solidFill>
              </a:rPr>
              <a:t>Power</a:t>
            </a:r>
            <a:r>
              <a:rPr lang="ja-JP" altLang="en-US" sz="1800">
                <a:solidFill>
                  <a:srgbClr val="333333"/>
                </a:solidFill>
              </a:rPr>
              <a:t> </a:t>
            </a:r>
            <a:r>
              <a:rPr lang="en-US" altLang="ja-JP" sz="1800">
                <a:solidFill>
                  <a:srgbClr val="333333"/>
                </a:solidFill>
              </a:rPr>
              <a:t>Rail</a:t>
            </a:r>
            <a:r>
              <a:rPr lang="ja-JP" altLang="en-US" sz="1800">
                <a:solidFill>
                  <a:srgbClr val="333333"/>
                </a:solidFill>
              </a:rPr>
              <a:t>の間に設置する</a:t>
            </a:r>
            <a:r>
              <a:rPr lang="en-US" altLang="ja-JP" sz="1800">
                <a:solidFill>
                  <a:srgbClr val="333333"/>
                </a:solidFill>
              </a:rPr>
              <a:t>Contact</a:t>
            </a:r>
            <a:r>
              <a:rPr lang="ja-JP" altLang="en-US" sz="1800">
                <a:solidFill>
                  <a:srgbClr val="333333"/>
                </a:solidFill>
              </a:rPr>
              <a:t>を追加します。</a:t>
            </a:r>
            <a:br>
              <a:rPr lang="en-US" altLang="ja-JP" sz="1800">
                <a:solidFill>
                  <a:srgbClr val="333333"/>
                </a:solidFill>
              </a:rPr>
            </a:br>
            <a:r>
              <a:rPr lang="ja-JP" altLang="en-US" sz="1800">
                <a:solidFill>
                  <a:srgbClr val="333333"/>
                </a:solidFill>
              </a:rPr>
              <a:t>①ツールバーの　</a:t>
            </a:r>
            <a:r>
              <a:rPr lang="ja-JP" altLang="en-US" sz="1400">
                <a:solidFill>
                  <a:srgbClr val="333333"/>
                </a:solidFill>
              </a:rPr>
              <a:t>（</a:t>
            </a:r>
            <a:r>
              <a:rPr lang="en-US" altLang="ja-JP" sz="1400">
                <a:solidFill>
                  <a:srgbClr val="333333"/>
                </a:solidFill>
              </a:rPr>
              <a:t>Create a new coil</a:t>
            </a:r>
            <a:r>
              <a:rPr lang="ja-JP" altLang="en-US" sz="1400">
                <a:solidFill>
                  <a:srgbClr val="333333"/>
                </a:solidFill>
              </a:rPr>
              <a:t>）</a:t>
            </a:r>
            <a:r>
              <a:rPr lang="ja-JP" altLang="en-US" sz="1800">
                <a:solidFill>
                  <a:srgbClr val="333333"/>
                </a:solidFill>
              </a:rPr>
              <a:t>を選び、方眼部分に配置します。</a:t>
            </a:r>
            <a:br>
              <a:rPr lang="en-US" altLang="ja-JP" sz="1800">
                <a:solidFill>
                  <a:srgbClr val="333333"/>
                </a:solidFill>
              </a:rPr>
            </a:br>
            <a:r>
              <a:rPr lang="ja-JP" altLang="en-US" sz="1800">
                <a:solidFill>
                  <a:srgbClr val="333333"/>
                </a:solidFill>
              </a:rPr>
              <a:t>②</a:t>
            </a:r>
            <a:r>
              <a:rPr lang="en-US" altLang="ja-JP" sz="1800">
                <a:solidFill>
                  <a:srgbClr val="333333"/>
                </a:solidFill>
              </a:rPr>
              <a:t>Coil</a:t>
            </a:r>
            <a:r>
              <a:rPr lang="ja-JP" altLang="en-US" sz="1800">
                <a:solidFill>
                  <a:srgbClr val="333333"/>
                </a:solidFill>
              </a:rPr>
              <a:t> </a:t>
            </a:r>
            <a:r>
              <a:rPr lang="en-US" altLang="ja-JP" sz="1800">
                <a:solidFill>
                  <a:srgbClr val="333333"/>
                </a:solidFill>
              </a:rPr>
              <a:t>Values</a:t>
            </a:r>
            <a:r>
              <a:rPr lang="ja-JP" altLang="en-US" sz="1800">
                <a:solidFill>
                  <a:srgbClr val="333333"/>
                </a:solidFill>
              </a:rPr>
              <a:t>のプロパティを通常、割り当てを「</a:t>
            </a:r>
            <a:r>
              <a:rPr lang="en-US" altLang="ja-JP" sz="1800">
                <a:solidFill>
                  <a:srgbClr val="333333"/>
                </a:solidFill>
              </a:rPr>
              <a:t>CR1</a:t>
            </a:r>
            <a:r>
              <a:rPr lang="ja-JP" altLang="en-US" sz="1800">
                <a:solidFill>
                  <a:srgbClr val="333333"/>
                </a:solidFill>
              </a:rPr>
              <a:t>」とします。</a:t>
            </a:r>
            <a:br>
              <a:rPr lang="en-US" altLang="ja-JP" sz="1800">
                <a:solidFill>
                  <a:srgbClr val="333333"/>
                </a:solidFill>
              </a:rPr>
            </a:br>
            <a:r>
              <a:rPr lang="ja-JP" altLang="en-US" sz="1800">
                <a:solidFill>
                  <a:srgbClr val="333333"/>
                </a:solidFill>
              </a:rPr>
              <a:t>④配置した</a:t>
            </a:r>
            <a:r>
              <a:rPr lang="en-US" altLang="ja-JP" sz="1800">
                <a:solidFill>
                  <a:srgbClr val="333333"/>
                </a:solidFill>
              </a:rPr>
              <a:t>CR1</a:t>
            </a:r>
            <a:r>
              <a:rPr lang="ja-JP" altLang="en-US" sz="1800">
                <a:solidFill>
                  <a:srgbClr val="333333"/>
                </a:solidFill>
              </a:rPr>
              <a:t>（コイル）と</a:t>
            </a:r>
            <a:r>
              <a:rPr lang="en-US" altLang="ja-JP" sz="1800">
                <a:solidFill>
                  <a:srgbClr val="333333"/>
                </a:solidFill>
              </a:rPr>
              <a:t>SW2</a:t>
            </a:r>
            <a:r>
              <a:rPr lang="ja-JP" altLang="en-US" sz="1800">
                <a:solidFill>
                  <a:srgbClr val="333333"/>
                </a:solidFill>
              </a:rPr>
              <a:t>、</a:t>
            </a:r>
            <a:r>
              <a:rPr lang="en-US" altLang="ja-JP" sz="1800">
                <a:solidFill>
                  <a:srgbClr val="333333"/>
                </a:solidFill>
              </a:rPr>
              <a:t>CR1</a:t>
            </a:r>
            <a:r>
              <a:rPr lang="ja-JP" altLang="en-US" sz="1800">
                <a:solidFill>
                  <a:srgbClr val="333333"/>
                </a:solidFill>
              </a:rPr>
              <a:t>と</a:t>
            </a:r>
            <a:r>
              <a:rPr lang="en-US" altLang="ja-JP" sz="1800">
                <a:solidFill>
                  <a:srgbClr val="333333"/>
                </a:solidFill>
              </a:rPr>
              <a:t>Left</a:t>
            </a:r>
            <a:r>
              <a:rPr lang="ja-JP" altLang="en-US" sz="1800">
                <a:solidFill>
                  <a:srgbClr val="333333"/>
                </a:solidFill>
              </a:rPr>
              <a:t> </a:t>
            </a:r>
            <a:r>
              <a:rPr lang="en-US" altLang="ja-JP" sz="1800">
                <a:solidFill>
                  <a:srgbClr val="333333"/>
                </a:solidFill>
              </a:rPr>
              <a:t>Rail</a:t>
            </a:r>
            <a:r>
              <a:rPr lang="ja-JP" altLang="en-US" sz="1800">
                <a:solidFill>
                  <a:srgbClr val="333333"/>
                </a:solidFill>
              </a:rPr>
              <a:t>を線でつなぎます。</a:t>
            </a:r>
            <a:endParaRPr lang="en-US" altLang="ja-JP" sz="1800">
              <a:solidFill>
                <a:srgbClr val="333333"/>
              </a:solidFill>
            </a:endParaRPr>
          </a:p>
        </p:txBody>
      </p:sp>
      <p:pic>
        <p:nvPicPr>
          <p:cNvPr id="9" name="図 8">
            <a:extLst>
              <a:ext uri="{FF2B5EF4-FFF2-40B4-BE49-F238E27FC236}">
                <a16:creationId xmlns:a16="http://schemas.microsoft.com/office/drawing/2014/main" id="{0FF3B867-DD17-4C23-B016-A7522A641B02}"/>
              </a:ext>
            </a:extLst>
          </p:cNvPr>
          <p:cNvPicPr>
            <a:picLocks noChangeAspect="1"/>
          </p:cNvPicPr>
          <p:nvPr/>
        </p:nvPicPr>
        <p:blipFill rotWithShape="1">
          <a:blip r:embed="rId3"/>
          <a:srcRect l="14790" r="3399" b="13586"/>
          <a:stretch/>
        </p:blipFill>
        <p:spPr>
          <a:xfrm>
            <a:off x="391446" y="2696634"/>
            <a:ext cx="4243244" cy="3371625"/>
          </a:xfrm>
          <a:prstGeom prst="rect">
            <a:avLst/>
          </a:prstGeom>
        </p:spPr>
      </p:pic>
      <p:pic>
        <p:nvPicPr>
          <p:cNvPr id="12" name="図 11">
            <a:extLst>
              <a:ext uri="{FF2B5EF4-FFF2-40B4-BE49-F238E27FC236}">
                <a16:creationId xmlns:a16="http://schemas.microsoft.com/office/drawing/2014/main" id="{2BD57FD3-1069-4634-87D9-1078759ECC0F}"/>
              </a:ext>
            </a:extLst>
          </p:cNvPr>
          <p:cNvPicPr>
            <a:picLocks noChangeAspect="1"/>
          </p:cNvPicPr>
          <p:nvPr/>
        </p:nvPicPr>
        <p:blipFill>
          <a:blip r:embed="rId4"/>
          <a:stretch>
            <a:fillRect/>
          </a:stretch>
        </p:blipFill>
        <p:spPr>
          <a:xfrm>
            <a:off x="210871" y="3722214"/>
            <a:ext cx="1819197" cy="2357182"/>
          </a:xfrm>
          <a:prstGeom prst="rect">
            <a:avLst/>
          </a:prstGeom>
        </p:spPr>
      </p:pic>
      <p:pic>
        <p:nvPicPr>
          <p:cNvPr id="4" name="図 3">
            <a:extLst>
              <a:ext uri="{FF2B5EF4-FFF2-40B4-BE49-F238E27FC236}">
                <a16:creationId xmlns:a16="http://schemas.microsoft.com/office/drawing/2014/main" id="{071EDC36-E743-4AF1-983C-B27780D031EC}"/>
              </a:ext>
            </a:extLst>
          </p:cNvPr>
          <p:cNvPicPr>
            <a:picLocks noChangeAspect="1"/>
          </p:cNvPicPr>
          <p:nvPr/>
        </p:nvPicPr>
        <p:blipFill rotWithShape="1">
          <a:blip r:embed="rId5"/>
          <a:srcRect l="14600" r="3399" b="13586"/>
          <a:stretch/>
        </p:blipFill>
        <p:spPr>
          <a:xfrm>
            <a:off x="4767213" y="2695640"/>
            <a:ext cx="4253104" cy="3371625"/>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プログラムの作成３（ラダー図の作成）③</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pic>
        <p:nvPicPr>
          <p:cNvPr id="35" name="図 34">
            <a:extLst>
              <a:ext uri="{FF2B5EF4-FFF2-40B4-BE49-F238E27FC236}">
                <a16:creationId xmlns:a16="http://schemas.microsoft.com/office/drawing/2014/main" id="{7BA983A9-5ABF-4970-998A-57C8CE19A750}"/>
              </a:ext>
            </a:extLst>
          </p:cNvPr>
          <p:cNvPicPr>
            <a:picLocks noChangeAspect="1"/>
          </p:cNvPicPr>
          <p:nvPr/>
        </p:nvPicPr>
        <p:blipFill rotWithShape="1">
          <a:blip r:embed="rId6"/>
          <a:srcRect l="45369" t="15552" r="45808" b="46309"/>
          <a:stretch/>
        </p:blipFill>
        <p:spPr>
          <a:xfrm>
            <a:off x="2483768" y="1647707"/>
            <a:ext cx="256348" cy="294911"/>
          </a:xfrm>
          <a:prstGeom prst="rect">
            <a:avLst/>
          </a:prstGeom>
        </p:spPr>
      </p:pic>
      <p:sp>
        <p:nvSpPr>
          <p:cNvPr id="20" name="正方形/長方形 19">
            <a:extLst>
              <a:ext uri="{FF2B5EF4-FFF2-40B4-BE49-F238E27FC236}">
                <a16:creationId xmlns:a16="http://schemas.microsoft.com/office/drawing/2014/main" id="{853A01F7-331B-4039-8677-3D5520354D41}"/>
              </a:ext>
            </a:extLst>
          </p:cNvPr>
          <p:cNvSpPr/>
          <p:nvPr/>
        </p:nvSpPr>
        <p:spPr>
          <a:xfrm>
            <a:off x="2977831" y="2880441"/>
            <a:ext cx="248146" cy="299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CD4DEDD-267F-4059-823D-5CA92C8ED6ED}"/>
              </a:ext>
            </a:extLst>
          </p:cNvPr>
          <p:cNvSpPr/>
          <p:nvPr/>
        </p:nvSpPr>
        <p:spPr>
          <a:xfrm>
            <a:off x="2344068" y="4929188"/>
            <a:ext cx="338000"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下 42">
            <a:extLst>
              <a:ext uri="{FF2B5EF4-FFF2-40B4-BE49-F238E27FC236}">
                <a16:creationId xmlns:a16="http://schemas.microsoft.com/office/drawing/2014/main" id="{48AE4EB2-DC5E-48AA-8A47-A925EDD05426}"/>
              </a:ext>
            </a:extLst>
          </p:cNvPr>
          <p:cNvSpPr/>
          <p:nvPr/>
        </p:nvSpPr>
        <p:spPr>
          <a:xfrm rot="710088">
            <a:off x="2723909" y="3168627"/>
            <a:ext cx="80444" cy="187789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C404E1DA-CC27-400E-ACAD-345B2A4E0B2B}"/>
              </a:ext>
            </a:extLst>
          </p:cNvPr>
          <p:cNvSpPr/>
          <p:nvPr/>
        </p:nvSpPr>
        <p:spPr>
          <a:xfrm>
            <a:off x="237362" y="4000795"/>
            <a:ext cx="877562" cy="505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A4808E1-4FC6-4B48-A893-6DF024E22C36}"/>
              </a:ext>
            </a:extLst>
          </p:cNvPr>
          <p:cNvSpPr/>
          <p:nvPr/>
        </p:nvSpPr>
        <p:spPr>
          <a:xfrm>
            <a:off x="254694" y="5252456"/>
            <a:ext cx="877562" cy="68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4CED6515-D26E-451E-BB13-9FEA69478D2B}"/>
              </a:ext>
            </a:extLst>
          </p:cNvPr>
          <p:cNvSpPr/>
          <p:nvPr/>
        </p:nvSpPr>
        <p:spPr>
          <a:xfrm rot="15460561" flipH="1">
            <a:off x="3652939" y="2850161"/>
            <a:ext cx="108000" cy="504514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6065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BDDA811-5E12-49D1-B372-8A12FE49720B}"/>
              </a:ext>
            </a:extLst>
          </p:cNvPr>
          <p:cNvPicPr>
            <a:picLocks noChangeAspect="1"/>
          </p:cNvPicPr>
          <p:nvPr/>
        </p:nvPicPr>
        <p:blipFill rotWithShape="1">
          <a:blip r:embed="rId3"/>
          <a:srcRect l="10088" t="46933" r="3192" b="18333"/>
          <a:stretch/>
        </p:blipFill>
        <p:spPr>
          <a:xfrm>
            <a:off x="827584" y="4348983"/>
            <a:ext cx="7200800" cy="2169648"/>
          </a:xfrm>
          <a:prstGeom prst="rect">
            <a:avLst/>
          </a:prstGeom>
        </p:spPr>
      </p:pic>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1800">
                <a:solidFill>
                  <a:srgbClr val="333333"/>
                </a:solidFill>
              </a:rPr>
              <a:t>同じ要領で以下のラダー図を参考にしながら配置してください。</a:t>
            </a:r>
            <a:br>
              <a:rPr lang="en-US" altLang="ja-JP" sz="1800">
                <a:solidFill>
                  <a:srgbClr val="333333"/>
                </a:solidFill>
              </a:rPr>
            </a:br>
            <a:endParaRPr lang="en-US" altLang="ja-JP" sz="1800">
              <a:solidFill>
                <a:srgbClr val="333333"/>
              </a:solidFill>
            </a:endParaRPr>
          </a:p>
        </p:txBody>
      </p:sp>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プログラムの作成３（ラダー図の作成）④</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graphicFrame>
        <p:nvGraphicFramePr>
          <p:cNvPr id="19" name="表 28">
            <a:extLst>
              <a:ext uri="{FF2B5EF4-FFF2-40B4-BE49-F238E27FC236}">
                <a16:creationId xmlns:a16="http://schemas.microsoft.com/office/drawing/2014/main" id="{228D92D5-EF71-4E86-8CF2-2F3317E2A208}"/>
              </a:ext>
            </a:extLst>
          </p:cNvPr>
          <p:cNvGraphicFramePr>
            <a:graphicFrameLocks noGrp="1"/>
          </p:cNvGraphicFramePr>
          <p:nvPr>
            <p:extLst>
              <p:ext uri="{D42A27DB-BD31-4B8C-83A1-F6EECF244321}">
                <p14:modId xmlns:p14="http://schemas.microsoft.com/office/powerpoint/2010/main" val="2627152877"/>
              </p:ext>
            </p:extLst>
          </p:nvPr>
        </p:nvGraphicFramePr>
        <p:xfrm>
          <a:off x="243185" y="1692204"/>
          <a:ext cx="8577285" cy="2624471"/>
        </p:xfrm>
        <a:graphic>
          <a:graphicData uri="http://schemas.openxmlformats.org/drawingml/2006/table">
            <a:tbl>
              <a:tblPr firstRow="1" bandRow="1">
                <a:tableStyleId>{93296810-A885-4BE3-A3E7-6D5BEEA58F35}</a:tableStyleId>
              </a:tblPr>
              <a:tblGrid>
                <a:gridCol w="368375">
                  <a:extLst>
                    <a:ext uri="{9D8B030D-6E8A-4147-A177-3AD203B41FA5}">
                      <a16:colId xmlns:a16="http://schemas.microsoft.com/office/drawing/2014/main" val="2574097407"/>
                    </a:ext>
                  </a:extLst>
                </a:gridCol>
                <a:gridCol w="1152128">
                  <a:extLst>
                    <a:ext uri="{9D8B030D-6E8A-4147-A177-3AD203B41FA5}">
                      <a16:colId xmlns:a16="http://schemas.microsoft.com/office/drawing/2014/main" val="2573585517"/>
                    </a:ext>
                  </a:extLst>
                </a:gridCol>
                <a:gridCol w="1584176">
                  <a:extLst>
                    <a:ext uri="{9D8B030D-6E8A-4147-A177-3AD203B41FA5}">
                      <a16:colId xmlns:a16="http://schemas.microsoft.com/office/drawing/2014/main" val="592583306"/>
                    </a:ext>
                  </a:extLst>
                </a:gridCol>
                <a:gridCol w="1224136">
                  <a:extLst>
                    <a:ext uri="{9D8B030D-6E8A-4147-A177-3AD203B41FA5}">
                      <a16:colId xmlns:a16="http://schemas.microsoft.com/office/drawing/2014/main" val="2509591127"/>
                    </a:ext>
                  </a:extLst>
                </a:gridCol>
                <a:gridCol w="432048">
                  <a:extLst>
                    <a:ext uri="{9D8B030D-6E8A-4147-A177-3AD203B41FA5}">
                      <a16:colId xmlns:a16="http://schemas.microsoft.com/office/drawing/2014/main" val="2454171895"/>
                    </a:ext>
                  </a:extLst>
                </a:gridCol>
                <a:gridCol w="1373747">
                  <a:extLst>
                    <a:ext uri="{9D8B030D-6E8A-4147-A177-3AD203B41FA5}">
                      <a16:colId xmlns:a16="http://schemas.microsoft.com/office/drawing/2014/main" val="988969446"/>
                    </a:ext>
                  </a:extLst>
                </a:gridCol>
                <a:gridCol w="1218541">
                  <a:extLst>
                    <a:ext uri="{9D8B030D-6E8A-4147-A177-3AD203B41FA5}">
                      <a16:colId xmlns:a16="http://schemas.microsoft.com/office/drawing/2014/main" val="1715138055"/>
                    </a:ext>
                  </a:extLst>
                </a:gridCol>
                <a:gridCol w="1224134">
                  <a:extLst>
                    <a:ext uri="{9D8B030D-6E8A-4147-A177-3AD203B41FA5}">
                      <a16:colId xmlns:a16="http://schemas.microsoft.com/office/drawing/2014/main" val="3568147663"/>
                    </a:ext>
                  </a:extLst>
                </a:gridCol>
              </a:tblGrid>
              <a:tr h="327694">
                <a:tc>
                  <a:txBody>
                    <a:bodyPr/>
                    <a:lstStyle/>
                    <a:p>
                      <a:pPr algn="ctr"/>
                      <a:r>
                        <a:rPr kumimoji="1" lang="en-US" altLang="ja-JP" sz="1050" b="0">
                          <a:latin typeface="メイリオ" panose="020B0604030504040204" pitchFamily="50" charset="-128"/>
                          <a:ea typeface="メイリオ" panose="020B0604030504040204" pitchFamily="50" charset="-128"/>
                        </a:rPr>
                        <a:t>No</a:t>
                      </a:r>
                      <a:endParaRPr kumimoji="1" lang="ja-JP" altLang="en-US" sz="105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200" b="0">
                          <a:latin typeface="メイリオ" panose="020B0604030504040204" pitchFamily="50" charset="-128"/>
                          <a:ea typeface="メイリオ" panose="020B0604030504040204" pitchFamily="50" charset="-128"/>
                        </a:rPr>
                        <a:t>項目</a:t>
                      </a:r>
                    </a:p>
                  </a:txBody>
                  <a:tcPr anchor="ctr"/>
                </a:tc>
                <a:tc>
                  <a:txBody>
                    <a:bodyPr/>
                    <a:lstStyle/>
                    <a:p>
                      <a:pPr algn="ctr"/>
                      <a:r>
                        <a:rPr kumimoji="1" lang="en-US" altLang="ja-JP" sz="1200" b="0" err="1">
                          <a:latin typeface="メイリオ" panose="020B0604030504040204" pitchFamily="50" charset="-128"/>
                          <a:ea typeface="メイリオ" panose="020B0604030504040204" pitchFamily="50" charset="-128"/>
                        </a:rPr>
                        <a:t>Modifer</a:t>
                      </a:r>
                      <a:r>
                        <a:rPr kumimoji="1" lang="en-US" altLang="ja-JP" sz="1200" b="0">
                          <a:latin typeface="メイリオ" panose="020B0604030504040204" pitchFamily="50" charset="-128"/>
                          <a:ea typeface="メイリオ" panose="020B0604030504040204" pitchFamily="50" charset="-128"/>
                        </a:rPr>
                        <a:t>/Type</a:t>
                      </a:r>
                    </a:p>
                  </a:txBody>
                  <a:tcPr anchor="ctr"/>
                </a:tc>
                <a:tc>
                  <a:txBody>
                    <a:bodyPr/>
                    <a:lstStyle/>
                    <a:p>
                      <a:pPr algn="ctr"/>
                      <a:r>
                        <a:rPr kumimoji="1" lang="en-US" altLang="ja-JP" sz="1050" b="0">
                          <a:latin typeface="メイリオ" panose="020B0604030504040204" pitchFamily="50" charset="-128"/>
                          <a:ea typeface="メイリオ" panose="020B0604030504040204" pitchFamily="50" charset="-128"/>
                        </a:rPr>
                        <a:t>Variable/Pin No</a:t>
                      </a:r>
                      <a:endParaRPr kumimoji="1" lang="ja-JP" altLang="en-US" sz="1050" b="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050" b="0">
                          <a:latin typeface="メイリオ" panose="020B0604030504040204" pitchFamily="50" charset="-128"/>
                          <a:ea typeface="メイリオ" panose="020B0604030504040204" pitchFamily="50" charset="-128"/>
                        </a:rPr>
                        <a:t>No</a:t>
                      </a:r>
                      <a:endParaRPr kumimoji="1" lang="ja-JP" altLang="en-US" sz="105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200" b="0">
                          <a:latin typeface="メイリオ" panose="020B0604030504040204" pitchFamily="50" charset="-128"/>
                          <a:ea typeface="メイリオ" panose="020B0604030504040204" pitchFamily="50" charset="-128"/>
                        </a:rPr>
                        <a:t>項目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err="1">
                          <a:latin typeface="メイリオ" panose="020B0604030504040204" pitchFamily="50" charset="-128"/>
                          <a:ea typeface="メイリオ" panose="020B0604030504040204" pitchFamily="50" charset="-128"/>
                        </a:rPr>
                        <a:t>Modifer</a:t>
                      </a:r>
                      <a:r>
                        <a:rPr kumimoji="1" lang="en-US" altLang="ja-JP" sz="1200" b="0">
                          <a:latin typeface="メイリオ" panose="020B0604030504040204" pitchFamily="50" charset="-128"/>
                          <a:ea typeface="メイリオ" panose="020B0604030504040204" pitchFamily="50" charset="-128"/>
                        </a:rPr>
                        <a:t>/Type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a:latin typeface="メイリオ" panose="020B0604030504040204" pitchFamily="50" charset="-128"/>
                          <a:ea typeface="メイリオ" panose="020B0604030504040204" pitchFamily="50" charset="-128"/>
                        </a:rPr>
                        <a:t>Variable/Pin No</a:t>
                      </a:r>
                      <a:endParaRPr kumimoji="1" lang="ja-JP" altLang="en-US" sz="12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294594421"/>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⑥</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CR1</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⑬</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Coli</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CR2</a:t>
                      </a:r>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713706979"/>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⑦</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Power 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Left </a:t>
                      </a:r>
                      <a:r>
                        <a:rPr kumimoji="1" lang="en-US" altLang="ja-JP" sz="1400" b="0" err="1">
                          <a:latin typeface="メイリオ" panose="020B0604030504040204" pitchFamily="50" charset="-128"/>
                          <a:ea typeface="メイリオ" panose="020B0604030504040204" pitchFamily="50" charset="-128"/>
                        </a:rPr>
                        <a:t>PowerRail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2</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⑭</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SW2</a:t>
                      </a:r>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059198683"/>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⑧</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Power 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Right </a:t>
                      </a:r>
                      <a:r>
                        <a:rPr kumimoji="1" lang="en-US" altLang="ja-JP" sz="1400" b="0" err="1">
                          <a:latin typeface="メイリオ" panose="020B0604030504040204" pitchFamily="50" charset="-128"/>
                          <a:ea typeface="メイリオ" panose="020B0604030504040204" pitchFamily="50" charset="-128"/>
                        </a:rPr>
                        <a:t>PowerRail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1</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⑮</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SW2</a:t>
                      </a:r>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25905892"/>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⑨</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Power 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Left </a:t>
                      </a:r>
                      <a:r>
                        <a:rPr kumimoji="1" lang="en-US" altLang="ja-JP" sz="1400" b="0" err="1">
                          <a:latin typeface="メイリオ" panose="020B0604030504040204" pitchFamily="50" charset="-128"/>
                          <a:ea typeface="メイリオ" panose="020B0604030504040204" pitchFamily="50" charset="-128"/>
                        </a:rPr>
                        <a:t>PowerRail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2</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⑯</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Negated</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SW1</a:t>
                      </a:r>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67293629"/>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⑩</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latin typeface="メイリオ" panose="020B0604030504040204" pitchFamily="50" charset="-128"/>
                          <a:ea typeface="メイリオ" panose="020B0604030504040204" pitchFamily="50" charset="-128"/>
                        </a:rPr>
                        <a:t>Power 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Right </a:t>
                      </a:r>
                      <a:r>
                        <a:rPr kumimoji="1" lang="en-US" altLang="ja-JP" sz="1400" b="0" err="1">
                          <a:latin typeface="メイリオ" panose="020B0604030504040204" pitchFamily="50" charset="-128"/>
                          <a:ea typeface="メイリオ" panose="020B0604030504040204" pitchFamily="50" charset="-128"/>
                        </a:rPr>
                        <a:t>PowerRail</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1</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⑰</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Coli</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CR3</a:t>
                      </a:r>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904224796"/>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⑪</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SW1</a:t>
                      </a:r>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1400" b="0">
                          <a:latin typeface="メイリオ" panose="020B0604030504040204" pitchFamily="50" charset="-128"/>
                          <a:ea typeface="メイリオ" panose="020B0604030504040204" pitchFamily="50" charset="-128"/>
                        </a:rPr>
                        <a:t>⑱</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p>
                  </a:txBody>
                  <a:tcPr anchor="ctr"/>
                </a:tc>
                <a:tc>
                  <a:txBody>
                    <a:bodyPr/>
                    <a:lstStyle/>
                    <a:p>
                      <a:r>
                        <a:rPr kumimoji="1" lang="ja-JP" altLang="en-US" sz="1400" b="0">
                          <a:latin typeface="メイリオ" panose="020B0604030504040204" pitchFamily="50" charset="-128"/>
                          <a:ea typeface="メイリオ" panose="020B0604030504040204" pitchFamily="50" charset="-128"/>
                        </a:rPr>
                        <a:t>通常</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CR3</a:t>
                      </a:r>
                    </a:p>
                  </a:txBody>
                  <a:tcPr anchor="ctr"/>
                </a:tc>
                <a:extLst>
                  <a:ext uri="{0D108BD9-81ED-4DB2-BD59-A6C34878D82A}">
                    <a16:rowId xmlns:a16="http://schemas.microsoft.com/office/drawing/2014/main" val="2525946830"/>
                  </a:ext>
                </a:extLst>
              </a:tr>
              <a:tr h="328111">
                <a:tc>
                  <a:txBody>
                    <a:bodyPr/>
                    <a:lstStyle/>
                    <a:p>
                      <a:pPr algn="ctr"/>
                      <a:r>
                        <a:rPr kumimoji="1" lang="ja-JP" altLang="en-US" sz="1400" b="0">
                          <a:latin typeface="メイリオ" panose="020B0604030504040204" pitchFamily="50" charset="-128"/>
                          <a:ea typeface="メイリオ" panose="020B0604030504040204" pitchFamily="50" charset="-128"/>
                        </a:rPr>
                        <a:t>⑫</a:t>
                      </a: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r>
                        <a:rPr kumimoji="1" lang="en-US" altLang="ja-JP" sz="1400" b="0">
                          <a:latin typeface="メイリオ" panose="020B0604030504040204" pitchFamily="50" charset="-128"/>
                          <a:ea typeface="メイリオ" panose="020B0604030504040204" pitchFamily="50" charset="-128"/>
                        </a:rPr>
                        <a:t>Contact</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Negated</a:t>
                      </a:r>
                    </a:p>
                  </a:txBody>
                  <a:tcPr anchor="ctr"/>
                </a:tc>
                <a:tc>
                  <a:txBody>
                    <a:bodyPr/>
                    <a:lstStyle/>
                    <a:p>
                      <a:r>
                        <a:rPr kumimoji="1" lang="en-US" altLang="ja-JP" sz="1400" b="0">
                          <a:latin typeface="メイリオ" panose="020B0604030504040204" pitchFamily="50" charset="-128"/>
                          <a:ea typeface="メイリオ" panose="020B0604030504040204" pitchFamily="50" charset="-128"/>
                        </a:rPr>
                        <a:t>SW2</a:t>
                      </a:r>
                    </a:p>
                  </a:txBody>
                  <a:tcPr anchor="ctr"/>
                </a:tc>
                <a:tc>
                  <a:txBody>
                    <a:bodyPr/>
                    <a:lstStyle/>
                    <a:p>
                      <a:pPr algn="ctr"/>
                      <a:endParaRPr kumimoji="1" lang="en-US" altLang="ja-JP" sz="1100" b="0">
                        <a:latin typeface="メイリオ" panose="020B0604030504040204" pitchFamily="50" charset="-128"/>
                        <a:ea typeface="メイリオ" panose="020B0604030504040204" pitchFamily="50" charset="-128"/>
                      </a:endParaRPr>
                    </a:p>
                  </a:txBody>
                  <a:tcPr anchor="ctr"/>
                </a:tc>
                <a:tc>
                  <a:txBody>
                    <a:bodyPr/>
                    <a:lstStyle/>
                    <a:p>
                      <a:endParaRPr kumimoji="1" lang="ja-JP" altLang="en-US" sz="1400" b="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a:latin typeface="メイリオ" panose="020B0604030504040204" pitchFamily="50" charset="-128"/>
                        <a:ea typeface="メイリオ" panose="020B0604030504040204" pitchFamily="50" charset="-128"/>
                      </a:endParaRPr>
                    </a:p>
                  </a:txBody>
                  <a:tcPr anchor="ctr"/>
                </a:tc>
                <a:tc>
                  <a:txBody>
                    <a:bodyPr/>
                    <a:lstStyle/>
                    <a:p>
                      <a:endParaRPr kumimoji="1" lang="ja-JP" altLang="en-US" sz="1400" b="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8566089"/>
                  </a:ext>
                </a:extLst>
              </a:tr>
            </a:tbl>
          </a:graphicData>
        </a:graphic>
      </p:graphicFrame>
      <p:sp>
        <p:nvSpPr>
          <p:cNvPr id="24" name="テキスト ボックス 23">
            <a:extLst>
              <a:ext uri="{FF2B5EF4-FFF2-40B4-BE49-F238E27FC236}">
                <a16:creationId xmlns:a16="http://schemas.microsoft.com/office/drawing/2014/main" id="{EF8B4B2E-BDD5-46B5-92AD-EA1EE84DDD14}"/>
              </a:ext>
            </a:extLst>
          </p:cNvPr>
          <p:cNvSpPr txBox="1"/>
          <p:nvPr/>
        </p:nvSpPr>
        <p:spPr>
          <a:xfrm>
            <a:off x="1894504" y="4739007"/>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⑥</a:t>
            </a:r>
          </a:p>
        </p:txBody>
      </p:sp>
      <p:sp>
        <p:nvSpPr>
          <p:cNvPr id="25" name="テキスト ボックス 24">
            <a:extLst>
              <a:ext uri="{FF2B5EF4-FFF2-40B4-BE49-F238E27FC236}">
                <a16:creationId xmlns:a16="http://schemas.microsoft.com/office/drawing/2014/main" id="{C4D50611-BCCB-4703-97E8-8FCA5EA949AD}"/>
              </a:ext>
            </a:extLst>
          </p:cNvPr>
          <p:cNvSpPr txBox="1"/>
          <p:nvPr/>
        </p:nvSpPr>
        <p:spPr>
          <a:xfrm>
            <a:off x="861069" y="5718222"/>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⑦</a:t>
            </a:r>
          </a:p>
        </p:txBody>
      </p:sp>
      <p:sp>
        <p:nvSpPr>
          <p:cNvPr id="28" name="テキスト ボックス 27">
            <a:extLst>
              <a:ext uri="{FF2B5EF4-FFF2-40B4-BE49-F238E27FC236}">
                <a16:creationId xmlns:a16="http://schemas.microsoft.com/office/drawing/2014/main" id="{28E46563-B7C8-4FE6-80B9-C847F0660DD0}"/>
              </a:ext>
            </a:extLst>
          </p:cNvPr>
          <p:cNvSpPr txBox="1"/>
          <p:nvPr/>
        </p:nvSpPr>
        <p:spPr>
          <a:xfrm>
            <a:off x="4016919" y="5739475"/>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⑧</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D62E8787-FEB8-4415-A71C-339BAC49C62B}"/>
              </a:ext>
            </a:extLst>
          </p:cNvPr>
          <p:cNvSpPr txBox="1"/>
          <p:nvPr/>
        </p:nvSpPr>
        <p:spPr>
          <a:xfrm>
            <a:off x="4026901" y="4746644"/>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⑨</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B518FE2C-486E-4A7B-9DF9-E1268E12EF87}"/>
              </a:ext>
            </a:extLst>
          </p:cNvPr>
          <p:cNvSpPr txBox="1"/>
          <p:nvPr/>
        </p:nvSpPr>
        <p:spPr>
          <a:xfrm>
            <a:off x="7249496" y="4532660"/>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⑩</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C9F96B85-0158-4D6F-BC44-6710C6FD41A4}"/>
              </a:ext>
            </a:extLst>
          </p:cNvPr>
          <p:cNvSpPr txBox="1"/>
          <p:nvPr/>
        </p:nvSpPr>
        <p:spPr>
          <a:xfrm>
            <a:off x="1929900" y="5522531"/>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⑪</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D78EBE27-A51D-42EE-8D41-DA68F1CE441A}"/>
              </a:ext>
            </a:extLst>
          </p:cNvPr>
          <p:cNvSpPr txBox="1"/>
          <p:nvPr/>
        </p:nvSpPr>
        <p:spPr>
          <a:xfrm>
            <a:off x="2770439" y="5504598"/>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⑫</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5E93AF70-A7A4-4265-8241-DCA0440B4DA3}"/>
              </a:ext>
            </a:extLst>
          </p:cNvPr>
          <p:cNvSpPr txBox="1"/>
          <p:nvPr/>
        </p:nvSpPr>
        <p:spPr>
          <a:xfrm>
            <a:off x="3443703" y="5504598"/>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⑬</a:t>
            </a:r>
          </a:p>
        </p:txBody>
      </p:sp>
      <p:sp>
        <p:nvSpPr>
          <p:cNvPr id="18" name="テキスト ボックス 17">
            <a:extLst>
              <a:ext uri="{FF2B5EF4-FFF2-40B4-BE49-F238E27FC236}">
                <a16:creationId xmlns:a16="http://schemas.microsoft.com/office/drawing/2014/main" id="{D4788B37-8A48-4216-9543-1574EBBB3A84}"/>
              </a:ext>
            </a:extLst>
          </p:cNvPr>
          <p:cNvSpPr txBox="1"/>
          <p:nvPr/>
        </p:nvSpPr>
        <p:spPr>
          <a:xfrm>
            <a:off x="2209868" y="6133545"/>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⑭</a:t>
            </a:r>
          </a:p>
        </p:txBody>
      </p:sp>
      <p:sp>
        <p:nvSpPr>
          <p:cNvPr id="20" name="テキスト ボックス 19">
            <a:extLst>
              <a:ext uri="{FF2B5EF4-FFF2-40B4-BE49-F238E27FC236}">
                <a16:creationId xmlns:a16="http://schemas.microsoft.com/office/drawing/2014/main" id="{8C588657-0846-4C22-B56C-D2BABFC88352}"/>
              </a:ext>
            </a:extLst>
          </p:cNvPr>
          <p:cNvSpPr txBox="1"/>
          <p:nvPr/>
        </p:nvSpPr>
        <p:spPr>
          <a:xfrm>
            <a:off x="5518548" y="4877799"/>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⑱</a:t>
            </a:r>
          </a:p>
        </p:txBody>
      </p:sp>
      <p:sp>
        <p:nvSpPr>
          <p:cNvPr id="21" name="テキスト ボックス 20">
            <a:extLst>
              <a:ext uri="{FF2B5EF4-FFF2-40B4-BE49-F238E27FC236}">
                <a16:creationId xmlns:a16="http://schemas.microsoft.com/office/drawing/2014/main" id="{6BFA387F-37AF-452E-8FD3-D6B0689E4A57}"/>
              </a:ext>
            </a:extLst>
          </p:cNvPr>
          <p:cNvSpPr txBox="1"/>
          <p:nvPr/>
        </p:nvSpPr>
        <p:spPr>
          <a:xfrm>
            <a:off x="5189846" y="4296951"/>
            <a:ext cx="509094" cy="307777"/>
          </a:xfrm>
          <a:prstGeom prst="rect">
            <a:avLst/>
          </a:prstGeom>
          <a:noFill/>
        </p:spPr>
        <p:txBody>
          <a:bodyPr wrap="square">
            <a:spAutoFit/>
          </a:bodyPr>
          <a:lstStyle/>
          <a:p>
            <a:r>
              <a:rPr kumimoji="1" lang="ja-JP" altLang="en-US" sz="1400" b="1">
                <a:solidFill>
                  <a:srgbClr val="FF0000"/>
                </a:solidFill>
                <a:latin typeface="メイリオ" panose="020B0604030504040204" pitchFamily="50" charset="-128"/>
                <a:ea typeface="メイリオ" panose="020B0604030504040204" pitchFamily="50" charset="-128"/>
              </a:rPr>
              <a:t>⑮</a:t>
            </a:r>
          </a:p>
        </p:txBody>
      </p:sp>
      <p:sp>
        <p:nvSpPr>
          <p:cNvPr id="22" name="テキスト ボックス 21">
            <a:extLst>
              <a:ext uri="{FF2B5EF4-FFF2-40B4-BE49-F238E27FC236}">
                <a16:creationId xmlns:a16="http://schemas.microsoft.com/office/drawing/2014/main" id="{C9FE9B1F-ABF4-48BA-B6BE-4FDDCA075AB6}"/>
              </a:ext>
            </a:extLst>
          </p:cNvPr>
          <p:cNvSpPr txBox="1"/>
          <p:nvPr/>
        </p:nvSpPr>
        <p:spPr>
          <a:xfrm>
            <a:off x="6093640" y="4296950"/>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⑯</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EBD12482-57EB-4898-89AF-44B0F80849D7}"/>
              </a:ext>
            </a:extLst>
          </p:cNvPr>
          <p:cNvSpPr txBox="1"/>
          <p:nvPr/>
        </p:nvSpPr>
        <p:spPr>
          <a:xfrm>
            <a:off x="6788337" y="4317092"/>
            <a:ext cx="509094" cy="307777"/>
          </a:xfrm>
          <a:prstGeom prst="rect">
            <a:avLst/>
          </a:prstGeom>
          <a:noFill/>
        </p:spPr>
        <p:txBody>
          <a:bodyPr wrap="square">
            <a:spAutoFit/>
          </a:bodyPr>
          <a:lstStyle/>
          <a:p>
            <a:r>
              <a:rPr lang="ja-JP" altLang="en-US" sz="1400" b="1">
                <a:solidFill>
                  <a:srgbClr val="FF0000"/>
                </a:solidFill>
                <a:latin typeface="メイリオ" panose="020B0604030504040204" pitchFamily="50" charset="-128"/>
                <a:ea typeface="メイリオ" panose="020B0604030504040204" pitchFamily="50" charset="-128"/>
              </a:rPr>
              <a:t>⑰</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7036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62C89D07-131D-4CBB-B368-C6314D17DAB2}"/>
              </a:ext>
            </a:extLst>
          </p:cNvPr>
          <p:cNvPicPr>
            <a:picLocks noChangeAspect="1"/>
          </p:cNvPicPr>
          <p:nvPr/>
        </p:nvPicPr>
        <p:blipFill>
          <a:blip r:embed="rId3"/>
          <a:stretch>
            <a:fillRect/>
          </a:stretch>
        </p:blipFill>
        <p:spPr>
          <a:xfrm>
            <a:off x="1022945" y="3630836"/>
            <a:ext cx="3441846" cy="2160055"/>
          </a:xfrm>
          <a:prstGeom prst="rect">
            <a:avLst/>
          </a:prstGeom>
        </p:spPr>
      </p:pic>
      <p:pic>
        <p:nvPicPr>
          <p:cNvPr id="24" name="図 23">
            <a:extLst>
              <a:ext uri="{FF2B5EF4-FFF2-40B4-BE49-F238E27FC236}">
                <a16:creationId xmlns:a16="http://schemas.microsoft.com/office/drawing/2014/main" id="{6F7942C0-D47A-4368-8C5C-64F939595776}"/>
              </a:ext>
            </a:extLst>
          </p:cNvPr>
          <p:cNvPicPr>
            <a:picLocks noChangeAspect="1"/>
          </p:cNvPicPr>
          <p:nvPr/>
        </p:nvPicPr>
        <p:blipFill rotWithShape="1">
          <a:blip r:embed="rId4"/>
          <a:srcRect r="25997" b="82302"/>
          <a:stretch/>
        </p:blipFill>
        <p:spPr>
          <a:xfrm>
            <a:off x="790155" y="2616654"/>
            <a:ext cx="4933622" cy="887580"/>
          </a:xfrm>
          <a:prstGeom prst="rect">
            <a:avLst/>
          </a:prstGeom>
        </p:spPr>
      </p:pic>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1800">
                <a:solidFill>
                  <a:srgbClr val="333333"/>
                </a:solidFill>
              </a:rPr>
              <a:t>ラダー図が作成できたら、</a:t>
            </a:r>
            <a:r>
              <a:rPr lang="en-US" altLang="ja-JP" sz="1800" err="1">
                <a:solidFill>
                  <a:srgbClr val="333333"/>
                </a:solidFill>
              </a:rPr>
              <a:t>OpenPLC</a:t>
            </a:r>
            <a:r>
              <a:rPr lang="ja-JP" altLang="en-US" sz="1800">
                <a:solidFill>
                  <a:srgbClr val="333333"/>
                </a:solidFill>
              </a:rPr>
              <a:t>で扱える</a:t>
            </a:r>
            <a:r>
              <a:rPr lang="en-US" altLang="ja-JP" sz="1800">
                <a:solidFill>
                  <a:srgbClr val="333333"/>
                </a:solidFill>
              </a:rPr>
              <a:t>ST</a:t>
            </a:r>
            <a:r>
              <a:rPr lang="ja-JP" altLang="en-US" sz="1800">
                <a:solidFill>
                  <a:srgbClr val="333333"/>
                </a:solidFill>
              </a:rPr>
              <a:t>形式に変換します。</a:t>
            </a:r>
            <a:br>
              <a:rPr lang="en-US" altLang="ja-JP" sz="1800">
                <a:solidFill>
                  <a:srgbClr val="333333"/>
                </a:solidFill>
              </a:rPr>
            </a:br>
            <a:r>
              <a:rPr lang="ja-JP" altLang="en-US" sz="1800">
                <a:solidFill>
                  <a:srgbClr val="333333"/>
                </a:solidFill>
              </a:rPr>
              <a:t>①ツールバーから    </a:t>
            </a:r>
            <a:r>
              <a:rPr lang="en-US" altLang="ja-JP" sz="1400">
                <a:solidFill>
                  <a:srgbClr val="333333"/>
                </a:solidFill>
              </a:rPr>
              <a:t>Generate</a:t>
            </a:r>
            <a:r>
              <a:rPr lang="ja-JP" altLang="en-US" sz="1400">
                <a:solidFill>
                  <a:srgbClr val="333333"/>
                </a:solidFill>
              </a:rPr>
              <a:t> </a:t>
            </a:r>
            <a:r>
              <a:rPr lang="en-US" altLang="ja-JP" sz="1400">
                <a:solidFill>
                  <a:srgbClr val="333333"/>
                </a:solidFill>
              </a:rPr>
              <a:t>program for </a:t>
            </a:r>
            <a:r>
              <a:rPr lang="en-US" altLang="ja-JP" sz="1400" err="1">
                <a:solidFill>
                  <a:srgbClr val="333333"/>
                </a:solidFill>
              </a:rPr>
              <a:t>OpenPLC</a:t>
            </a:r>
            <a:r>
              <a:rPr lang="en-US" altLang="ja-JP" sz="1400">
                <a:solidFill>
                  <a:srgbClr val="333333"/>
                </a:solidFill>
              </a:rPr>
              <a:t> Runtime</a:t>
            </a:r>
            <a:r>
              <a:rPr lang="ja-JP" altLang="en-US" sz="1800">
                <a:solidFill>
                  <a:srgbClr val="333333"/>
                </a:solidFill>
              </a:rPr>
              <a:t>を選びます。</a:t>
            </a:r>
            <a:br>
              <a:rPr lang="en-US" altLang="ja-JP" sz="1800">
                <a:solidFill>
                  <a:srgbClr val="333333"/>
                </a:solidFill>
              </a:rPr>
            </a:br>
            <a:r>
              <a:rPr lang="ja-JP" altLang="en-US" sz="1800">
                <a:solidFill>
                  <a:srgbClr val="333333"/>
                </a:solidFill>
              </a:rPr>
              <a:t>②ファイル名に「</a:t>
            </a:r>
            <a:r>
              <a:rPr lang="en-US" altLang="ja-JP" sz="1800" err="1">
                <a:solidFill>
                  <a:srgbClr val="333333"/>
                </a:solidFill>
              </a:rPr>
              <a:t>OpenPLC_LEDFan</a:t>
            </a:r>
            <a:r>
              <a:rPr lang="ja-JP" altLang="en-US" sz="1800">
                <a:solidFill>
                  <a:srgbClr val="333333"/>
                </a:solidFill>
              </a:rPr>
              <a:t>」と入力して保存します。</a:t>
            </a:r>
            <a:br>
              <a:rPr lang="en-US" altLang="ja-JP" sz="1800">
                <a:solidFill>
                  <a:srgbClr val="333333"/>
                </a:solidFill>
              </a:rPr>
            </a:br>
            <a:r>
              <a:rPr lang="ja-JP" altLang="en-US" sz="1800">
                <a:solidFill>
                  <a:srgbClr val="333333"/>
                </a:solidFill>
              </a:rPr>
              <a:t>③保存が終わったら、</a:t>
            </a:r>
            <a:r>
              <a:rPr lang="en-US" altLang="ja-JP" sz="1800" err="1">
                <a:solidFill>
                  <a:srgbClr val="333333"/>
                </a:solidFill>
              </a:rPr>
              <a:t>OpenPLC</a:t>
            </a:r>
            <a:r>
              <a:rPr lang="ja-JP" altLang="en-US" sz="1800">
                <a:solidFill>
                  <a:srgbClr val="333333"/>
                </a:solidFill>
              </a:rPr>
              <a:t> </a:t>
            </a:r>
            <a:r>
              <a:rPr lang="en-US" altLang="ja-JP" sz="1800">
                <a:solidFill>
                  <a:srgbClr val="333333"/>
                </a:solidFill>
              </a:rPr>
              <a:t>Editor</a:t>
            </a:r>
            <a:r>
              <a:rPr lang="ja-JP" altLang="en-US" sz="1800">
                <a:solidFill>
                  <a:srgbClr val="333333"/>
                </a:solidFill>
              </a:rPr>
              <a:t>の保存を押して終了します。</a:t>
            </a:r>
            <a:endParaRPr lang="en-US" altLang="ja-JP" sz="1800">
              <a:solidFill>
                <a:srgbClr val="333333"/>
              </a:solidFill>
            </a:endParaRPr>
          </a:p>
        </p:txBody>
      </p:sp>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プログラムの作成４（プログラムの生成）</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sp>
        <p:nvSpPr>
          <p:cNvPr id="17" name="正方形/長方形 16">
            <a:extLst>
              <a:ext uri="{FF2B5EF4-FFF2-40B4-BE49-F238E27FC236}">
                <a16:creationId xmlns:a16="http://schemas.microsoft.com/office/drawing/2014/main" id="{C9DFF573-832F-475B-927C-8D464244E461}"/>
              </a:ext>
            </a:extLst>
          </p:cNvPr>
          <p:cNvSpPr/>
          <p:nvPr/>
        </p:nvSpPr>
        <p:spPr>
          <a:xfrm>
            <a:off x="3779912" y="2914132"/>
            <a:ext cx="288032" cy="300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D77574B-B866-4A96-AB7A-37EFE7F96105}"/>
              </a:ext>
            </a:extLst>
          </p:cNvPr>
          <p:cNvPicPr>
            <a:picLocks noChangeAspect="1"/>
          </p:cNvPicPr>
          <p:nvPr/>
        </p:nvPicPr>
        <p:blipFill rotWithShape="1">
          <a:blip r:embed="rId5"/>
          <a:srcRect l="45445" t="6498" r="50762" b="89171"/>
          <a:stretch/>
        </p:blipFill>
        <p:spPr>
          <a:xfrm>
            <a:off x="2731166" y="1672398"/>
            <a:ext cx="286190" cy="245865"/>
          </a:xfrm>
          <a:prstGeom prst="rect">
            <a:avLst/>
          </a:prstGeom>
        </p:spPr>
      </p:pic>
      <p:pic>
        <p:nvPicPr>
          <p:cNvPr id="11" name="図 10">
            <a:extLst>
              <a:ext uri="{FF2B5EF4-FFF2-40B4-BE49-F238E27FC236}">
                <a16:creationId xmlns:a16="http://schemas.microsoft.com/office/drawing/2014/main" id="{11DA76F7-207F-44BB-BF68-C1D1F84EAAE1}"/>
              </a:ext>
            </a:extLst>
          </p:cNvPr>
          <p:cNvPicPr>
            <a:picLocks noChangeAspect="1"/>
          </p:cNvPicPr>
          <p:nvPr/>
        </p:nvPicPr>
        <p:blipFill rotWithShape="1">
          <a:blip r:embed="rId6"/>
          <a:srcRect r="5222"/>
          <a:stretch/>
        </p:blipFill>
        <p:spPr>
          <a:xfrm>
            <a:off x="6425361" y="2590726"/>
            <a:ext cx="1689939" cy="1040110"/>
          </a:xfrm>
          <a:prstGeom prst="rect">
            <a:avLst/>
          </a:prstGeom>
        </p:spPr>
      </p:pic>
      <p:sp>
        <p:nvSpPr>
          <p:cNvPr id="26" name="正方形/長方形 25">
            <a:extLst>
              <a:ext uri="{FF2B5EF4-FFF2-40B4-BE49-F238E27FC236}">
                <a16:creationId xmlns:a16="http://schemas.microsoft.com/office/drawing/2014/main" id="{14947CAF-C4BC-4DAB-9B32-28D9507363A9}"/>
              </a:ext>
            </a:extLst>
          </p:cNvPr>
          <p:cNvSpPr/>
          <p:nvPr/>
        </p:nvSpPr>
        <p:spPr>
          <a:xfrm>
            <a:off x="1259632" y="5177683"/>
            <a:ext cx="1167082" cy="323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下 26">
            <a:extLst>
              <a:ext uri="{FF2B5EF4-FFF2-40B4-BE49-F238E27FC236}">
                <a16:creationId xmlns:a16="http://schemas.microsoft.com/office/drawing/2014/main" id="{DD588D36-E311-477A-B1C8-4B0D6145E0F2}"/>
              </a:ext>
            </a:extLst>
          </p:cNvPr>
          <p:cNvSpPr/>
          <p:nvPr/>
        </p:nvSpPr>
        <p:spPr>
          <a:xfrm rot="1183517">
            <a:off x="3648652" y="3129397"/>
            <a:ext cx="111981" cy="81235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9AD9592-5E00-4D78-B248-B3B193F14FDC}"/>
              </a:ext>
            </a:extLst>
          </p:cNvPr>
          <p:cNvSpPr/>
          <p:nvPr/>
        </p:nvSpPr>
        <p:spPr>
          <a:xfrm>
            <a:off x="3419871" y="5584043"/>
            <a:ext cx="522759" cy="211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2E1AF56-FD2D-45E5-A7AB-17D39DA1D600}"/>
              </a:ext>
            </a:extLst>
          </p:cNvPr>
          <p:cNvSpPr/>
          <p:nvPr/>
        </p:nvSpPr>
        <p:spPr>
          <a:xfrm>
            <a:off x="7057702" y="2984294"/>
            <a:ext cx="466625" cy="372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3339B293-3745-4A53-AA99-A9041AC43208}"/>
              </a:ext>
            </a:extLst>
          </p:cNvPr>
          <p:cNvSpPr txBox="1"/>
          <p:nvPr/>
        </p:nvSpPr>
        <p:spPr>
          <a:xfrm>
            <a:off x="4889418" y="3828662"/>
            <a:ext cx="3844297" cy="523220"/>
          </a:xfrm>
          <a:prstGeom prst="rect">
            <a:avLst/>
          </a:prstGeom>
          <a:noFill/>
        </p:spPr>
        <p:txBody>
          <a:bodyPr wrap="square">
            <a:spAutoFit/>
          </a:bodyPr>
          <a:lstStyle/>
          <a:p>
            <a:r>
              <a:rPr kumimoji="1" lang="ja-JP" altLang="en-US" sz="1400">
                <a:latin typeface="メイリオ" panose="020B0604030504040204" pitchFamily="50" charset="-128"/>
                <a:ea typeface="メイリオ" panose="020B0604030504040204" pitchFamily="50" charset="-128"/>
              </a:rPr>
              <a:t>生成された</a:t>
            </a:r>
            <a:r>
              <a:rPr kumimoji="1" lang="en-US" altLang="ja-JP" sz="1400">
                <a:latin typeface="メイリオ" panose="020B0604030504040204" pitchFamily="50" charset="-128"/>
                <a:ea typeface="メイリオ" panose="020B0604030504040204" pitchFamily="50" charset="-128"/>
              </a:rPr>
              <a:t>OpenPLC_LEDFan</a:t>
            </a:r>
            <a:r>
              <a:rPr lang="en-US" altLang="ja-JP" sz="1400">
                <a:latin typeface="メイリオ" panose="020B0604030504040204" pitchFamily="50" charset="-128"/>
                <a:ea typeface="メイリオ" panose="020B0604030504040204" pitchFamily="50" charset="-128"/>
              </a:rPr>
              <a:t>.st</a:t>
            </a:r>
            <a:r>
              <a:rPr lang="ja-JP" altLang="en-US" sz="1400">
                <a:latin typeface="メイリオ" panose="020B0604030504040204" pitchFamily="50" charset="-128"/>
                <a:ea typeface="メイリオ" panose="020B0604030504040204" pitchFamily="50" charset="-128"/>
              </a:rPr>
              <a:t>ファイルはメモ帳などで確認することができます。</a:t>
            </a:r>
            <a:endParaRPr kumimoji="1" lang="ja-JP" altLang="en-US" sz="140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3C82A9A5-E0E2-43C1-A242-BAE266A58A66}"/>
              </a:ext>
            </a:extLst>
          </p:cNvPr>
          <p:cNvPicPr>
            <a:picLocks noChangeAspect="1"/>
          </p:cNvPicPr>
          <p:nvPr/>
        </p:nvPicPr>
        <p:blipFill rotWithShape="1">
          <a:blip r:embed="rId7"/>
          <a:srcRect t="10557" b="7332"/>
          <a:stretch/>
        </p:blipFill>
        <p:spPr>
          <a:xfrm>
            <a:off x="6333847" y="4308295"/>
            <a:ext cx="2304983" cy="2138379"/>
          </a:xfrm>
          <a:prstGeom prst="rect">
            <a:avLst/>
          </a:prstGeom>
        </p:spPr>
      </p:pic>
      <p:pic>
        <p:nvPicPr>
          <p:cNvPr id="18" name="図 17">
            <a:extLst>
              <a:ext uri="{FF2B5EF4-FFF2-40B4-BE49-F238E27FC236}">
                <a16:creationId xmlns:a16="http://schemas.microsoft.com/office/drawing/2014/main" id="{803F647E-72A7-4A60-A054-526BDD4A8644}"/>
              </a:ext>
            </a:extLst>
          </p:cNvPr>
          <p:cNvPicPr>
            <a:picLocks noChangeAspect="1"/>
          </p:cNvPicPr>
          <p:nvPr/>
        </p:nvPicPr>
        <p:blipFill>
          <a:blip r:embed="rId8"/>
          <a:stretch>
            <a:fillRect/>
          </a:stretch>
        </p:blipFill>
        <p:spPr>
          <a:xfrm>
            <a:off x="4994348" y="4441574"/>
            <a:ext cx="1084239" cy="1294560"/>
          </a:xfrm>
          <a:prstGeom prst="rect">
            <a:avLst/>
          </a:prstGeom>
        </p:spPr>
      </p:pic>
      <p:sp>
        <p:nvSpPr>
          <p:cNvPr id="19" name="正方形/長方形 18">
            <a:extLst>
              <a:ext uri="{FF2B5EF4-FFF2-40B4-BE49-F238E27FC236}">
                <a16:creationId xmlns:a16="http://schemas.microsoft.com/office/drawing/2014/main" id="{4E5B75A9-6213-49CD-A368-C2DE7615B618}"/>
              </a:ext>
            </a:extLst>
          </p:cNvPr>
          <p:cNvSpPr/>
          <p:nvPr/>
        </p:nvSpPr>
        <p:spPr>
          <a:xfrm>
            <a:off x="3318350" y="4190305"/>
            <a:ext cx="576087" cy="659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8076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実習の概要（仮想工場）</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1</a:t>
            </a:r>
            <a:r>
              <a:rPr lang="ja-JP" altLang="en-US" sz="2000">
                <a:solidFill>
                  <a:srgbClr val="333333"/>
                </a:solidFill>
              </a:rPr>
              <a:t>部で紹介した制御システム（仮想工場）を想定し実習環境を作ります。</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2-1. </a:t>
            </a:r>
            <a:r>
              <a:rPr lang="ja-JP" altLang="en-US" sz="1400">
                <a:solidFill>
                  <a:schemeClr val="tx1">
                    <a:lumMod val="75000"/>
                    <a:lumOff val="25000"/>
                  </a:schemeClr>
                </a:solidFill>
              </a:rPr>
              <a:t>実習の概要と準備</a:t>
            </a:r>
          </a:p>
        </p:txBody>
      </p:sp>
      <p:sp>
        <p:nvSpPr>
          <p:cNvPr id="144" name="正方形/長方形 143">
            <a:extLst>
              <a:ext uri="{FF2B5EF4-FFF2-40B4-BE49-F238E27FC236}">
                <a16:creationId xmlns:a16="http://schemas.microsoft.com/office/drawing/2014/main" id="{5F0AB3ED-842E-41B7-AD07-0332BF5ACF8C}"/>
              </a:ext>
            </a:extLst>
          </p:cNvPr>
          <p:cNvSpPr/>
          <p:nvPr/>
        </p:nvSpPr>
        <p:spPr>
          <a:xfrm>
            <a:off x="451366" y="2326696"/>
            <a:ext cx="8211372" cy="34965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5" name="Picture 14" descr="斜めから見たノートパソコンのイラスト">
            <a:extLst>
              <a:ext uri="{FF2B5EF4-FFF2-40B4-BE49-F238E27FC236}">
                <a16:creationId xmlns:a16="http://schemas.microsoft.com/office/drawing/2014/main" id="{A57FAE6D-B018-49BC-A586-76250F043D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1700" y="4168811"/>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会社の建物のアイコン（工場）">
            <a:extLst>
              <a:ext uri="{FF2B5EF4-FFF2-40B4-BE49-F238E27FC236}">
                <a16:creationId xmlns:a16="http://schemas.microsoft.com/office/drawing/2014/main" id="{9317CA7F-1D65-4ABA-8E46-C969CB606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2" y="1714032"/>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147" name="テキスト ボックス 146">
            <a:extLst>
              <a:ext uri="{FF2B5EF4-FFF2-40B4-BE49-F238E27FC236}">
                <a16:creationId xmlns:a16="http://schemas.microsoft.com/office/drawing/2014/main" id="{67B0BCFD-E0D3-42BF-8A16-3D5B8CEA6AE6}"/>
              </a:ext>
            </a:extLst>
          </p:cNvPr>
          <p:cNvSpPr txBox="1"/>
          <p:nvPr/>
        </p:nvSpPr>
        <p:spPr>
          <a:xfrm>
            <a:off x="698179" y="2581937"/>
            <a:ext cx="1007220"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a:solidFill>
                  <a:sysClr val="windowText" lastClr="000000"/>
                </a:solidFill>
                <a:latin typeface="メイリオ" panose="020B0604030504040204" pitchFamily="50" charset="-128"/>
                <a:ea typeface="メイリオ" panose="020B0604030504040204" pitchFamily="50" charset="-128"/>
              </a:rPr>
              <a:t>工場</a:t>
            </a:r>
          </a:p>
        </p:txBody>
      </p:sp>
      <p:grpSp>
        <p:nvGrpSpPr>
          <p:cNvPr id="148" name="グループ化 147">
            <a:extLst>
              <a:ext uri="{FF2B5EF4-FFF2-40B4-BE49-F238E27FC236}">
                <a16:creationId xmlns:a16="http://schemas.microsoft.com/office/drawing/2014/main" id="{D882BCAD-4805-4130-A601-5AC5CB0B728E}"/>
              </a:ext>
            </a:extLst>
          </p:cNvPr>
          <p:cNvGrpSpPr/>
          <p:nvPr/>
        </p:nvGrpSpPr>
        <p:grpSpPr>
          <a:xfrm>
            <a:off x="966854" y="3358278"/>
            <a:ext cx="1139946" cy="907379"/>
            <a:chOff x="939194" y="2989963"/>
            <a:chExt cx="1139946" cy="907379"/>
          </a:xfrm>
        </p:grpSpPr>
        <p:pic>
          <p:nvPicPr>
            <p:cNvPr id="149" name="Picture 12" descr="ロボットアームのイラスト">
              <a:extLst>
                <a:ext uri="{FF2B5EF4-FFF2-40B4-BE49-F238E27FC236}">
                  <a16:creationId xmlns:a16="http://schemas.microsoft.com/office/drawing/2014/main" id="{3D6699A5-22ED-4790-90C0-B182514193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0" descr="工場のベルトコンベアのイラスト">
              <a:extLst>
                <a:ext uri="{FF2B5EF4-FFF2-40B4-BE49-F238E27FC236}">
                  <a16:creationId xmlns:a16="http://schemas.microsoft.com/office/drawing/2014/main" id="{72B87B72-1E05-4D50-B03A-E164A3F926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テキスト ボックス 150">
            <a:extLst>
              <a:ext uri="{FF2B5EF4-FFF2-40B4-BE49-F238E27FC236}">
                <a16:creationId xmlns:a16="http://schemas.microsoft.com/office/drawing/2014/main" id="{3EB37B12-1909-418C-91D2-74961F110D1E}"/>
              </a:ext>
            </a:extLst>
          </p:cNvPr>
          <p:cNvSpPr txBox="1"/>
          <p:nvPr/>
        </p:nvSpPr>
        <p:spPr>
          <a:xfrm>
            <a:off x="3080569" y="4339896"/>
            <a:ext cx="2414314" cy="738664"/>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PLC</a:t>
            </a:r>
          </a:p>
          <a:p>
            <a:pPr algn="ctr"/>
            <a:r>
              <a:rPr lang="ja-JP" altLang="en-US" sz="1400">
                <a:latin typeface="メイリオ" panose="020B0604030504040204" pitchFamily="50" charset="-128"/>
                <a:ea typeface="メイリオ" panose="020B0604030504040204" pitchFamily="50" charset="-128"/>
              </a:rPr>
              <a:t>（工場内の機械を制御するコントローラ）</a:t>
            </a:r>
            <a:endParaRPr kumimoji="1" lang="ja-JP" altLang="en-US" sz="1400">
              <a:latin typeface="メイリオ" panose="020B0604030504040204" pitchFamily="50" charset="-128"/>
              <a:ea typeface="メイリオ" panose="020B0604030504040204" pitchFamily="50" charset="-128"/>
            </a:endParaRPr>
          </a:p>
        </p:txBody>
      </p:sp>
      <p:grpSp>
        <p:nvGrpSpPr>
          <p:cNvPr id="152" name="グループ化 151">
            <a:extLst>
              <a:ext uri="{FF2B5EF4-FFF2-40B4-BE49-F238E27FC236}">
                <a16:creationId xmlns:a16="http://schemas.microsoft.com/office/drawing/2014/main" id="{79883FE5-CDB6-413E-8E28-EA864B5344AD}"/>
              </a:ext>
            </a:extLst>
          </p:cNvPr>
          <p:cNvGrpSpPr/>
          <p:nvPr/>
        </p:nvGrpSpPr>
        <p:grpSpPr>
          <a:xfrm>
            <a:off x="1915143" y="3301367"/>
            <a:ext cx="2839450" cy="1020416"/>
            <a:chOff x="566380" y="3073577"/>
            <a:chExt cx="2839450" cy="1020416"/>
          </a:xfrm>
        </p:grpSpPr>
        <p:pic>
          <p:nvPicPr>
            <p:cNvPr id="153" name="Picture 4" descr="指差し呼称のイラスト">
              <a:extLst>
                <a:ext uri="{FF2B5EF4-FFF2-40B4-BE49-F238E27FC236}">
                  <a16:creationId xmlns:a16="http://schemas.microsoft.com/office/drawing/2014/main" id="{7AC9473B-CF8D-45BC-8CA6-D798662DFD3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4" descr="ワープロのイラスト">
              <a:extLst>
                <a:ext uri="{FF2B5EF4-FFF2-40B4-BE49-F238E27FC236}">
                  <a16:creationId xmlns:a16="http://schemas.microsoft.com/office/drawing/2014/main" id="{FEEA114A-4B72-4E85-AE21-157F92F376B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6" descr="シングルボードコンピュータのイラスト">
              <a:extLst>
                <a:ext uri="{FF2B5EF4-FFF2-40B4-BE49-F238E27FC236}">
                  <a16:creationId xmlns:a16="http://schemas.microsoft.com/office/drawing/2014/main" id="{E8CF2880-617D-4B54-84AF-9E92C68315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descr="シングルボードコンピュータのイラスト">
              <a:extLst>
                <a:ext uri="{FF2B5EF4-FFF2-40B4-BE49-F238E27FC236}">
                  <a16:creationId xmlns:a16="http://schemas.microsoft.com/office/drawing/2014/main" id="{CA383D94-1407-46A9-90D2-90B293761D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566380" y="3629412"/>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156" name="テキスト ボックス 155">
            <a:extLst>
              <a:ext uri="{FF2B5EF4-FFF2-40B4-BE49-F238E27FC236}">
                <a16:creationId xmlns:a16="http://schemas.microsoft.com/office/drawing/2014/main" id="{2D3D8B07-819E-419A-8554-836C935DCCE8}"/>
              </a:ext>
            </a:extLst>
          </p:cNvPr>
          <p:cNvSpPr txBox="1"/>
          <p:nvPr/>
        </p:nvSpPr>
        <p:spPr>
          <a:xfrm>
            <a:off x="664406" y="4138428"/>
            <a:ext cx="1889548" cy="954107"/>
          </a:xfrm>
          <a:prstGeom prst="rect">
            <a:avLst/>
          </a:prstGeom>
          <a:noFill/>
        </p:spPr>
        <p:txBody>
          <a:bodyPr wrap="square">
            <a:spAutoFit/>
          </a:bodyPr>
          <a:lstStyle/>
          <a:p>
            <a:pPr algn="ctr"/>
            <a:r>
              <a:rPr kumimoji="1" lang="ja-JP" altLang="en-US" sz="1400" b="1">
                <a:latin typeface="メイリオ" panose="020B0604030504040204" pitchFamily="50" charset="-128"/>
                <a:ea typeface="メイリオ" panose="020B0604030504040204" pitchFamily="50" charset="-128"/>
              </a:rPr>
              <a:t>製造機械</a:t>
            </a:r>
            <a:endParaRPr kumimoji="1" lang="en-US" altLang="ja-JP" sz="1400" b="1">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（工場のライン</a:t>
            </a:r>
            <a:endParaRPr lang="en-US" altLang="ja-JP" sz="140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手動または</a:t>
            </a:r>
            <a:r>
              <a:rPr lang="en-US" altLang="ja-JP" sz="1400">
                <a:latin typeface="メイリオ" panose="020B0604030504040204" pitchFamily="50" charset="-128"/>
                <a:ea typeface="メイリオ" panose="020B0604030504040204" pitchFamily="50" charset="-128"/>
              </a:rPr>
              <a:t>PLC</a:t>
            </a:r>
            <a:r>
              <a:rPr lang="ja-JP" altLang="en-US" sz="1400">
                <a:latin typeface="メイリオ" panose="020B0604030504040204" pitchFamily="50" charset="-128"/>
                <a:ea typeface="メイリオ" panose="020B0604030504040204" pitchFamily="50" charset="-128"/>
              </a:rPr>
              <a:t>によって制御される）</a:t>
            </a:r>
            <a:endParaRPr kumimoji="1" lang="ja-JP" altLang="en-US" sz="1400">
              <a:latin typeface="メイリオ" panose="020B0604030504040204" pitchFamily="50" charset="-128"/>
              <a:ea typeface="メイリオ" panose="020B0604030504040204" pitchFamily="50" charset="-128"/>
            </a:endParaRPr>
          </a:p>
        </p:txBody>
      </p:sp>
      <p:sp>
        <p:nvSpPr>
          <p:cNvPr id="157" name="テキスト ボックス 156">
            <a:extLst>
              <a:ext uri="{FF2B5EF4-FFF2-40B4-BE49-F238E27FC236}">
                <a16:creationId xmlns:a16="http://schemas.microsoft.com/office/drawing/2014/main" id="{EEA7446B-6AD2-4E49-AC9B-9630B3D11944}"/>
              </a:ext>
            </a:extLst>
          </p:cNvPr>
          <p:cNvSpPr txBox="1"/>
          <p:nvPr/>
        </p:nvSpPr>
        <p:spPr>
          <a:xfrm>
            <a:off x="6291535" y="4808425"/>
            <a:ext cx="2018840" cy="738664"/>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HMI</a:t>
            </a:r>
          </a:p>
          <a:p>
            <a:pPr algn="ctr"/>
            <a:r>
              <a:rPr kumimoji="1" lang="ja-JP" altLang="en-US" sz="1400">
                <a:latin typeface="メイリオ" panose="020B0604030504040204" pitchFamily="50" charset="-128"/>
                <a:ea typeface="メイリオ" panose="020B0604030504040204" pitchFamily="50" charset="-128"/>
              </a:rPr>
              <a:t>利用者・管理者の端末</a:t>
            </a:r>
            <a:endParaRPr kumimoji="1" lang="en-US" altLang="ja-JP" sz="140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（機器の操作と監視）</a:t>
            </a:r>
            <a:endParaRPr kumimoji="1" lang="ja-JP" altLang="en-US" sz="1400">
              <a:latin typeface="メイリオ" panose="020B0604030504040204" pitchFamily="50" charset="-128"/>
              <a:ea typeface="メイリオ" panose="020B0604030504040204" pitchFamily="50" charset="-128"/>
            </a:endParaRPr>
          </a:p>
        </p:txBody>
      </p:sp>
      <p:sp>
        <p:nvSpPr>
          <p:cNvPr id="158" name="テキスト ボックス 157">
            <a:extLst>
              <a:ext uri="{FF2B5EF4-FFF2-40B4-BE49-F238E27FC236}">
                <a16:creationId xmlns:a16="http://schemas.microsoft.com/office/drawing/2014/main" id="{0846E605-B3B5-45F6-9A73-677CEFD4D4E3}"/>
              </a:ext>
            </a:extLst>
          </p:cNvPr>
          <p:cNvSpPr txBox="1"/>
          <p:nvPr/>
        </p:nvSpPr>
        <p:spPr>
          <a:xfrm>
            <a:off x="6337531" y="3243873"/>
            <a:ext cx="2094406" cy="738664"/>
          </a:xfrm>
          <a:prstGeom prst="rect">
            <a:avLst/>
          </a:prstGeom>
          <a:noFill/>
        </p:spPr>
        <p:txBody>
          <a:bodyPr wrap="square">
            <a:spAutoFit/>
          </a:bodyPr>
          <a:lstStyle/>
          <a:p>
            <a:pPr algn="ctr"/>
            <a:r>
              <a:rPr kumimoji="1" lang="ja-JP" altLang="en-US" sz="1400" b="1">
                <a:latin typeface="メイリオ" panose="020B0604030504040204" pitchFamily="50" charset="-128"/>
                <a:ea typeface="メイリオ" panose="020B0604030504040204" pitchFamily="50" charset="-128"/>
              </a:rPr>
              <a:t>工場内サーバー</a:t>
            </a:r>
            <a:endParaRPr kumimoji="1" lang="en-US" altLang="ja-JP" sz="1400" b="1">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（各種ファイルや</a:t>
            </a:r>
            <a:endParaRPr lang="en-US" altLang="ja-JP" sz="1400">
              <a:latin typeface="メイリオ" panose="020B0604030504040204" pitchFamily="50" charset="-128"/>
              <a:ea typeface="メイリオ" panose="020B0604030504040204" pitchFamily="50" charset="-128"/>
            </a:endParaRPr>
          </a:p>
          <a:p>
            <a:pPr algn="ctr"/>
            <a:r>
              <a:rPr kumimoji="1" lang="ja-JP" altLang="en-US" sz="1400">
                <a:latin typeface="メイリオ" panose="020B0604030504040204" pitchFamily="50" charset="-128"/>
                <a:ea typeface="メイリオ" panose="020B0604030504040204" pitchFamily="50" charset="-128"/>
              </a:rPr>
              <a:t>機械のデータを格納）</a:t>
            </a:r>
          </a:p>
        </p:txBody>
      </p:sp>
      <p:pic>
        <p:nvPicPr>
          <p:cNvPr id="159" name="Picture 18" descr="モデムのマーク">
            <a:extLst>
              <a:ext uri="{FF2B5EF4-FFF2-40B4-BE49-F238E27FC236}">
                <a16:creationId xmlns:a16="http://schemas.microsoft.com/office/drawing/2014/main" id="{AFB3C610-957C-43F6-ADF1-A3476405E1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98616" y="3419725"/>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コネクタ: カギ線 159">
            <a:extLst>
              <a:ext uri="{FF2B5EF4-FFF2-40B4-BE49-F238E27FC236}">
                <a16:creationId xmlns:a16="http://schemas.microsoft.com/office/drawing/2014/main" id="{CCF4D0DB-89B5-4E25-BCDC-B1A6AF6CEFE5}"/>
              </a:ext>
            </a:extLst>
          </p:cNvPr>
          <p:cNvCxnSpPr>
            <a:cxnSpLocks/>
            <a:stCxn id="153" idx="1"/>
            <a:endCxn id="150" idx="3"/>
          </p:cNvCxnSpPr>
          <p:nvPr/>
        </p:nvCxnSpPr>
        <p:spPr>
          <a:xfrm rot="10800000" flipV="1">
            <a:off x="2106800" y="3702628"/>
            <a:ext cx="1881988" cy="16176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カギ線 160">
            <a:extLst>
              <a:ext uri="{FF2B5EF4-FFF2-40B4-BE49-F238E27FC236}">
                <a16:creationId xmlns:a16="http://schemas.microsoft.com/office/drawing/2014/main" id="{FEDF18EC-E1AF-4FD9-A8B2-0A522F1BE630}"/>
              </a:ext>
            </a:extLst>
          </p:cNvPr>
          <p:cNvCxnSpPr>
            <a:cxnSpLocks/>
            <a:stCxn id="159" idx="1"/>
            <a:endCxn id="154" idx="3"/>
          </p:cNvCxnSpPr>
          <p:nvPr/>
        </p:nvCxnSpPr>
        <p:spPr>
          <a:xfrm rot="10800000" flipV="1">
            <a:off x="4754594" y="3622182"/>
            <a:ext cx="544023" cy="171839"/>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コネクタ: カギ線 161">
            <a:extLst>
              <a:ext uri="{FF2B5EF4-FFF2-40B4-BE49-F238E27FC236}">
                <a16:creationId xmlns:a16="http://schemas.microsoft.com/office/drawing/2014/main" id="{352D67E7-9B99-4302-BC88-58837D478C8D}"/>
              </a:ext>
            </a:extLst>
          </p:cNvPr>
          <p:cNvCxnSpPr>
            <a:cxnSpLocks/>
            <a:stCxn id="159" idx="2"/>
            <a:endCxn id="145" idx="1"/>
          </p:cNvCxnSpPr>
          <p:nvPr/>
        </p:nvCxnSpPr>
        <p:spPr>
          <a:xfrm rot="16200000" flipH="1">
            <a:off x="5958870" y="3507537"/>
            <a:ext cx="625727" cy="1259934"/>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コネクタ: カギ線 162">
            <a:extLst>
              <a:ext uri="{FF2B5EF4-FFF2-40B4-BE49-F238E27FC236}">
                <a16:creationId xmlns:a16="http://schemas.microsoft.com/office/drawing/2014/main" id="{E06355AF-17D4-4DAB-8D04-2F7FEF06D34D}"/>
              </a:ext>
            </a:extLst>
          </p:cNvPr>
          <p:cNvCxnSpPr>
            <a:cxnSpLocks/>
            <a:stCxn id="164" idx="1"/>
            <a:endCxn id="159" idx="0"/>
          </p:cNvCxnSpPr>
          <p:nvPr/>
        </p:nvCxnSpPr>
        <p:spPr>
          <a:xfrm rot="10800000" flipV="1">
            <a:off x="5641766" y="2833721"/>
            <a:ext cx="1419700" cy="586003"/>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Picture 20" descr="サーバのイラスト（1台）">
            <a:extLst>
              <a:ext uri="{FF2B5EF4-FFF2-40B4-BE49-F238E27FC236}">
                <a16:creationId xmlns:a16="http://schemas.microsoft.com/office/drawing/2014/main" id="{A44703E9-F393-4888-9D6E-071AA76945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61466" y="2510454"/>
            <a:ext cx="646536" cy="646536"/>
          </a:xfrm>
          <a:prstGeom prst="rect">
            <a:avLst/>
          </a:prstGeom>
          <a:noFill/>
          <a:extLst>
            <a:ext uri="{909E8E84-426E-40DD-AFC4-6F175D3DCCD1}">
              <a14:hiddenFill xmlns:a14="http://schemas.microsoft.com/office/drawing/2010/main">
                <a:solidFill>
                  <a:srgbClr val="FFFFFF"/>
                </a:solidFill>
              </a14:hiddenFill>
            </a:ext>
          </a:extLst>
        </p:spPr>
      </p:pic>
      <p:sp>
        <p:nvSpPr>
          <p:cNvPr id="165" name="テキスト ボックス 164">
            <a:extLst>
              <a:ext uri="{FF2B5EF4-FFF2-40B4-BE49-F238E27FC236}">
                <a16:creationId xmlns:a16="http://schemas.microsoft.com/office/drawing/2014/main" id="{EC825DFC-CEDF-4223-BB3B-3654727A5C1A}"/>
              </a:ext>
            </a:extLst>
          </p:cNvPr>
          <p:cNvSpPr txBox="1"/>
          <p:nvPr/>
        </p:nvSpPr>
        <p:spPr>
          <a:xfrm>
            <a:off x="323530" y="5921095"/>
            <a:ext cx="8820470" cy="523220"/>
          </a:xfrm>
          <a:prstGeom prst="rect">
            <a:avLst/>
          </a:prstGeom>
          <a:noFill/>
        </p:spPr>
        <p:txBody>
          <a:bodyPr wrap="square">
            <a:spAutoFit/>
          </a:bodyPr>
          <a:lstStyle/>
          <a:p>
            <a:r>
              <a:rPr kumimoji="1" lang="en-US" altLang="ja-JP" sz="1400" b="1">
                <a:solidFill>
                  <a:srgbClr val="FF0000"/>
                </a:solidFill>
                <a:latin typeface="メイリオ" panose="020B0604030504040204" pitchFamily="50" charset="-128"/>
                <a:ea typeface="メイリオ" panose="020B0604030504040204" pitchFamily="50" charset="-128"/>
              </a:rPr>
              <a:t>PLC</a:t>
            </a:r>
            <a:r>
              <a:rPr kumimoji="1" lang="ja-JP" altLang="en-US" sz="1400" b="1">
                <a:solidFill>
                  <a:srgbClr val="FF0000"/>
                </a:solidFill>
                <a:latin typeface="メイリオ" panose="020B0604030504040204" pitchFamily="50" charset="-128"/>
                <a:ea typeface="メイリオ" panose="020B0604030504040204" pitchFamily="50" charset="-128"/>
              </a:rPr>
              <a:t> </a:t>
            </a:r>
            <a:r>
              <a:rPr kumimoji="1" lang="en-US" altLang="ja-JP" sz="1400" b="1">
                <a:solidFill>
                  <a:srgbClr val="FF0000"/>
                </a:solidFill>
                <a:latin typeface="メイリオ" panose="020B0604030504040204" pitchFamily="50" charset="-128"/>
                <a:ea typeface="メイリオ" panose="020B0604030504040204" pitchFamily="50" charset="-128"/>
              </a:rPr>
              <a:t>…</a:t>
            </a:r>
            <a:r>
              <a:rPr kumimoji="1" lang="ja-JP" altLang="en-US" sz="1400" b="1">
                <a:solidFill>
                  <a:srgbClr val="FF0000"/>
                </a:solidFill>
                <a:latin typeface="メイリオ" panose="020B0604030504040204" pitchFamily="50" charset="-128"/>
                <a:ea typeface="メイリオ" panose="020B0604030504040204" pitchFamily="50" charset="-128"/>
              </a:rPr>
              <a:t> </a:t>
            </a:r>
            <a:r>
              <a:rPr kumimoji="1" lang="en-US" altLang="ja-JP" sz="1400">
                <a:solidFill>
                  <a:srgbClr val="FF0000"/>
                </a:solidFill>
                <a:latin typeface="メイリオ" panose="020B0604030504040204" pitchFamily="50" charset="-128"/>
                <a:ea typeface="メイリオ" panose="020B0604030504040204" pitchFamily="50" charset="-128"/>
              </a:rPr>
              <a:t>Programmable Logic Controller</a:t>
            </a:r>
            <a:r>
              <a:rPr kumimoji="1" lang="ja-JP" altLang="en-US" sz="1400">
                <a:solidFill>
                  <a:srgbClr val="FF0000"/>
                </a:solidFill>
                <a:latin typeface="メイリオ" panose="020B0604030504040204" pitchFamily="50" charset="-128"/>
                <a:ea typeface="メイリオ" panose="020B0604030504040204" pitchFamily="50" charset="-128"/>
              </a:rPr>
              <a:t>、</a:t>
            </a:r>
            <a:r>
              <a:rPr kumimoji="1" lang="ja-JP" altLang="en-US" sz="1400" b="1">
                <a:solidFill>
                  <a:srgbClr val="FF0000"/>
                </a:solidFill>
                <a:latin typeface="メイリオ" panose="020B0604030504040204" pitchFamily="50" charset="-128"/>
                <a:ea typeface="メイリオ" panose="020B0604030504040204" pitchFamily="50" charset="-128"/>
              </a:rPr>
              <a:t>プログラマブルロジックコントローラ（機器を制御するもの）</a:t>
            </a:r>
            <a:endParaRPr kumimoji="1" lang="en-US" altLang="ja-JP" sz="1400" b="1">
              <a:solidFill>
                <a:srgbClr val="FF0000"/>
              </a:solidFill>
              <a:latin typeface="メイリオ" panose="020B0604030504040204" pitchFamily="50" charset="-128"/>
              <a:ea typeface="メイリオ" panose="020B0604030504040204" pitchFamily="50" charset="-128"/>
            </a:endParaRPr>
          </a:p>
          <a:p>
            <a:r>
              <a:rPr lang="en-US" altLang="ja-JP" sz="1400" b="1">
                <a:latin typeface="メイリオ" panose="020B0604030504040204" pitchFamily="50" charset="-128"/>
                <a:ea typeface="メイリオ" panose="020B0604030504040204" pitchFamily="50" charset="-128"/>
              </a:rPr>
              <a:t>HMI</a:t>
            </a:r>
            <a:r>
              <a:rPr lang="ja-JP" altLang="en-US" sz="1400">
                <a:latin typeface="メイリオ" panose="020B0604030504040204" pitchFamily="50" charset="-128"/>
                <a:ea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rPr>
              <a:t>…</a:t>
            </a:r>
            <a:r>
              <a:rPr lang="ja-JP" altLang="en-US" sz="1400">
                <a:latin typeface="メイリオ" panose="020B0604030504040204" pitchFamily="50" charset="-128"/>
                <a:ea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rPr>
              <a:t>Human</a:t>
            </a:r>
            <a:r>
              <a:rPr lang="ja-JP" altLang="en-US" sz="1400">
                <a:latin typeface="メイリオ" panose="020B0604030504040204" pitchFamily="50" charset="-128"/>
                <a:ea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rPr>
              <a:t>Management</a:t>
            </a:r>
            <a:r>
              <a:rPr lang="ja-JP" altLang="en-US" sz="1400">
                <a:latin typeface="メイリオ" panose="020B0604030504040204" pitchFamily="50" charset="-128"/>
                <a:ea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rPr>
              <a:t>Interface</a:t>
            </a:r>
            <a:r>
              <a:rPr lang="ja-JP" altLang="en-US" sz="1400" b="1">
                <a:latin typeface="メイリオ" panose="020B0604030504040204" pitchFamily="50" charset="-128"/>
                <a:ea typeface="メイリオ" panose="020B0604030504040204" pitchFamily="50" charset="-128"/>
              </a:rPr>
              <a:t>（人と機械が情報をやり取りするための装置やソフトウェア）</a:t>
            </a:r>
            <a:endParaRPr kumimoji="1" lang="ja-JP" altLang="en-US" sz="1400" b="1">
              <a:latin typeface="メイリオ" panose="020B0604030504040204" pitchFamily="50" charset="-128"/>
              <a:ea typeface="メイリオ" panose="020B0604030504040204" pitchFamily="50" charset="-128"/>
            </a:endParaRPr>
          </a:p>
        </p:txBody>
      </p:sp>
      <p:sp>
        <p:nvSpPr>
          <p:cNvPr id="166" name="テキスト ボックス 165">
            <a:extLst>
              <a:ext uri="{FF2B5EF4-FFF2-40B4-BE49-F238E27FC236}">
                <a16:creationId xmlns:a16="http://schemas.microsoft.com/office/drawing/2014/main" id="{AEF7455F-C444-4F89-A9B5-25463BBF35A2}"/>
              </a:ext>
            </a:extLst>
          </p:cNvPr>
          <p:cNvSpPr txBox="1"/>
          <p:nvPr/>
        </p:nvSpPr>
        <p:spPr>
          <a:xfrm>
            <a:off x="2432272" y="3333732"/>
            <a:ext cx="1352117" cy="307777"/>
          </a:xfrm>
          <a:prstGeom prst="rect">
            <a:avLst/>
          </a:prstGeom>
          <a:noFill/>
        </p:spPr>
        <p:txBody>
          <a:bodyPr wrap="square">
            <a:spAutoFit/>
          </a:bodyPr>
          <a:lstStyle/>
          <a:p>
            <a:pPr algn="ctr"/>
            <a:r>
              <a:rPr lang="ja-JP" altLang="en-US" sz="1400">
                <a:latin typeface="メイリオ" panose="020B0604030504040204" pitchFamily="50" charset="-128"/>
                <a:ea typeface="メイリオ" panose="020B0604030504040204" pitchFamily="50" charset="-128"/>
              </a:rPr>
              <a:t>シリアル通信</a:t>
            </a:r>
          </a:p>
        </p:txBody>
      </p:sp>
      <p:sp>
        <p:nvSpPr>
          <p:cNvPr id="167" name="テキスト ボックス 166">
            <a:extLst>
              <a:ext uri="{FF2B5EF4-FFF2-40B4-BE49-F238E27FC236}">
                <a16:creationId xmlns:a16="http://schemas.microsoft.com/office/drawing/2014/main" id="{39552927-448A-429D-B5D7-0BF2E4BFF6FF}"/>
              </a:ext>
            </a:extLst>
          </p:cNvPr>
          <p:cNvSpPr txBox="1"/>
          <p:nvPr/>
        </p:nvSpPr>
        <p:spPr>
          <a:xfrm>
            <a:off x="2949756" y="5054766"/>
            <a:ext cx="2414314" cy="307777"/>
          </a:xfrm>
          <a:prstGeom prst="rect">
            <a:avLst/>
          </a:prstGeom>
          <a:noFill/>
        </p:spPr>
        <p:txBody>
          <a:bodyPr wrap="square">
            <a:spAutoFit/>
          </a:bodyPr>
          <a:lstStyle/>
          <a:p>
            <a:pPr algn="ctr"/>
            <a:r>
              <a:rPr kumimoji="1" lang="en-US" altLang="ja-JP" sz="1400" b="1">
                <a:solidFill>
                  <a:srgbClr val="FF0000"/>
                </a:solidFill>
                <a:latin typeface="メイリオ" panose="020B0604030504040204" pitchFamily="50" charset="-128"/>
                <a:ea typeface="メイリオ" panose="020B0604030504040204" pitchFamily="50" charset="-128"/>
              </a:rPr>
              <a:t>Raspberry Pi </a:t>
            </a:r>
          </a:p>
        </p:txBody>
      </p:sp>
      <p:sp>
        <p:nvSpPr>
          <p:cNvPr id="169" name="テキスト ボックス 168">
            <a:extLst>
              <a:ext uri="{FF2B5EF4-FFF2-40B4-BE49-F238E27FC236}">
                <a16:creationId xmlns:a16="http://schemas.microsoft.com/office/drawing/2014/main" id="{44D41866-402E-4EA0-96D0-7C3CC7DCB53C}"/>
              </a:ext>
            </a:extLst>
          </p:cNvPr>
          <p:cNvSpPr txBox="1"/>
          <p:nvPr/>
        </p:nvSpPr>
        <p:spPr>
          <a:xfrm>
            <a:off x="451364" y="5056186"/>
            <a:ext cx="2414314" cy="307777"/>
          </a:xfrm>
          <a:prstGeom prst="rect">
            <a:avLst/>
          </a:prstGeom>
          <a:noFill/>
        </p:spPr>
        <p:txBody>
          <a:bodyPr wrap="square">
            <a:spAutoFit/>
          </a:bodyPr>
          <a:lstStyle/>
          <a:p>
            <a:pPr algn="ctr"/>
            <a:r>
              <a:rPr kumimoji="1" lang="en-US" altLang="ja-JP" sz="1400" b="1">
                <a:solidFill>
                  <a:srgbClr val="FF0000"/>
                </a:solidFill>
                <a:latin typeface="メイリオ" panose="020B0604030504040204" pitchFamily="50" charset="-128"/>
                <a:ea typeface="メイリオ" panose="020B0604030504040204" pitchFamily="50" charset="-128"/>
              </a:rPr>
              <a:t>Arduino Uno</a:t>
            </a:r>
          </a:p>
        </p:txBody>
      </p:sp>
      <p:sp>
        <p:nvSpPr>
          <p:cNvPr id="170" name="テキスト ボックス 169">
            <a:extLst>
              <a:ext uri="{FF2B5EF4-FFF2-40B4-BE49-F238E27FC236}">
                <a16:creationId xmlns:a16="http://schemas.microsoft.com/office/drawing/2014/main" id="{DB18C5CE-AA6A-4366-B6F1-2BDB5D206BED}"/>
              </a:ext>
            </a:extLst>
          </p:cNvPr>
          <p:cNvSpPr txBox="1"/>
          <p:nvPr/>
        </p:nvSpPr>
        <p:spPr>
          <a:xfrm>
            <a:off x="6017623" y="5506538"/>
            <a:ext cx="2414314" cy="307777"/>
          </a:xfrm>
          <a:prstGeom prst="rect">
            <a:avLst/>
          </a:prstGeom>
          <a:noFill/>
        </p:spPr>
        <p:txBody>
          <a:bodyPr wrap="square">
            <a:spAutoFit/>
          </a:bodyPr>
          <a:lstStyle/>
          <a:p>
            <a:pPr algn="ctr"/>
            <a:r>
              <a:rPr kumimoji="1" lang="en-US" altLang="ja-JP" sz="1400" b="1">
                <a:solidFill>
                  <a:srgbClr val="FF0000"/>
                </a:solidFill>
                <a:latin typeface="メイリオ" panose="020B0604030504040204" pitchFamily="50" charset="-128"/>
                <a:ea typeface="メイリオ" panose="020B0604030504040204" pitchFamily="50" charset="-128"/>
              </a:rPr>
              <a:t>Windows OS</a:t>
            </a:r>
            <a:r>
              <a:rPr kumimoji="1" lang="ja-JP" altLang="en-US" sz="1400" b="1">
                <a:solidFill>
                  <a:srgbClr val="FF0000"/>
                </a:solidFill>
                <a:latin typeface="メイリオ" panose="020B0604030504040204" pitchFamily="50" charset="-128"/>
                <a:ea typeface="メイリオ" panose="020B0604030504040204" pitchFamily="50" charset="-128"/>
              </a:rPr>
              <a:t> など</a:t>
            </a:r>
            <a:endParaRPr kumimoji="1" lang="en-US" altLang="ja-JP" sz="1400" b="1">
              <a:solidFill>
                <a:srgbClr val="FF0000"/>
              </a:solidFill>
              <a:latin typeface="メイリオ" panose="020B0604030504040204" pitchFamily="50" charset="-128"/>
              <a:ea typeface="メイリオ" panose="020B0604030504040204" pitchFamily="50" charset="-128"/>
            </a:endParaRPr>
          </a:p>
        </p:txBody>
      </p:sp>
      <p:pic>
        <p:nvPicPr>
          <p:cNvPr id="34" name="Picture 6">
            <a:extLst>
              <a:ext uri="{FF2B5EF4-FFF2-40B4-BE49-F238E27FC236}">
                <a16:creationId xmlns:a16="http://schemas.microsoft.com/office/drawing/2014/main" id="{EF2ECDBE-4E05-4832-8A76-5A127D85880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11186" y="5034053"/>
            <a:ext cx="830673" cy="3693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B47325E1-F1A8-4572-9290-390597BFEDE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12831" y="4961935"/>
            <a:ext cx="341347" cy="42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47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へのアクセスと設定①</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399112" y="1397334"/>
            <a:ext cx="8568952" cy="5163532"/>
          </a:xfrm>
        </p:spPr>
        <p:txBody>
          <a:bodyPr vert="horz" lIns="91440" tIns="45720" rIns="91440" bIns="45720" rtlCol="0" anchor="t">
            <a:normAutofit/>
          </a:bodyPr>
          <a:lstStyle/>
          <a:p>
            <a:pPr>
              <a:buClr>
                <a:srgbClr val="0070C0"/>
              </a:buClr>
              <a:buFont typeface="Wingdings" panose="05000000000000000000" pitchFamily="2" charset="2"/>
              <a:buChar char="l"/>
            </a:pPr>
            <a:r>
              <a:rPr lang="en-US" altLang="ja-JP" sz="2000" err="1">
                <a:solidFill>
                  <a:srgbClr val="333333"/>
                </a:solidFill>
                <a:latin typeface="メイリオ"/>
                <a:ea typeface="メイリオ"/>
              </a:rPr>
              <a:t>OpenPLC</a:t>
            </a:r>
            <a:r>
              <a:rPr lang="ja-JP" altLang="en-US" sz="2000">
                <a:solidFill>
                  <a:srgbClr val="333333"/>
                </a:solidFill>
                <a:latin typeface="メイリオ"/>
                <a:ea typeface="メイリオ"/>
              </a:rPr>
              <a:t>へは</a:t>
            </a:r>
            <a:r>
              <a:rPr lang="en-US" altLang="ja-JP" sz="2000">
                <a:solidFill>
                  <a:srgbClr val="333333"/>
                </a:solidFill>
                <a:latin typeface="メイリオ"/>
                <a:ea typeface="メイリオ"/>
              </a:rPr>
              <a:t>Web</a:t>
            </a:r>
            <a:r>
              <a:rPr lang="ja-JP" altLang="en-US" sz="2000">
                <a:solidFill>
                  <a:srgbClr val="333333"/>
                </a:solidFill>
                <a:latin typeface="メイリオ"/>
                <a:ea typeface="メイリオ"/>
              </a:rPr>
              <a:t>ブラウザでアクセスします</a:t>
            </a:r>
            <a:endParaRPr lang="en-US" altLang="ja-JP" sz="2000">
              <a:solidFill>
                <a:srgbClr val="333333"/>
              </a:solidFill>
              <a:latin typeface="メイリオ"/>
              <a:ea typeface="メイリオ"/>
            </a:endParaRPr>
          </a:p>
          <a:p>
            <a:pPr marL="0" indent="0">
              <a:buClr>
                <a:srgbClr val="0070C0"/>
              </a:buClr>
              <a:buNone/>
            </a:pPr>
            <a:r>
              <a:rPr lang="ja-JP" altLang="en-US" sz="1800">
                <a:solidFill>
                  <a:srgbClr val="333333"/>
                </a:solidFill>
                <a:latin typeface="メイリオ"/>
                <a:ea typeface="メイリオ"/>
              </a:rPr>
              <a:t>　</a:t>
            </a:r>
            <a:r>
              <a:rPr lang="en-US" altLang="ja-JP" sz="1800">
                <a:solidFill>
                  <a:srgbClr val="333333"/>
                </a:solidFill>
                <a:latin typeface="メイリオ"/>
                <a:ea typeface="メイリオ"/>
              </a:rPr>
              <a:t>PLC</a:t>
            </a:r>
            <a:r>
              <a:rPr lang="ja-JP" altLang="en-US" sz="1800">
                <a:solidFill>
                  <a:srgbClr val="333333"/>
                </a:solidFill>
                <a:latin typeface="メイリオ"/>
                <a:ea typeface="メイリオ"/>
              </a:rPr>
              <a:t>上からアクセスする場合 </a:t>
            </a:r>
            <a:r>
              <a:rPr lang="en-US" altLang="ja-JP" sz="1800">
                <a:solidFill>
                  <a:srgbClr val="0070C0"/>
                </a:solidFill>
                <a:latin typeface="メイリオ"/>
                <a:ea typeface="メイリオ"/>
                <a:hlinkClick r:id="rId3">
                  <a:extLst>
                    <a:ext uri="{A12FA001-AC4F-418D-AE19-62706E023703}">
                      <ahyp:hlinkClr xmlns:ahyp="http://schemas.microsoft.com/office/drawing/2018/hyperlinkcolor" val="tx"/>
                    </a:ext>
                  </a:extLst>
                </a:hlinkClick>
              </a:rPr>
              <a:t>http://localhost:8080</a:t>
            </a:r>
            <a:endParaRPr lang="en-US" altLang="ja-JP" sz="1800">
              <a:solidFill>
                <a:srgbClr val="0070C0"/>
              </a:solidFill>
              <a:latin typeface="メイリオ"/>
              <a:ea typeface="メイリオ"/>
            </a:endParaRPr>
          </a:p>
          <a:p>
            <a:pPr marL="0" indent="0">
              <a:buClr>
                <a:srgbClr val="0070C0"/>
              </a:buClr>
              <a:buNone/>
            </a:pPr>
            <a:r>
              <a:rPr lang="ja-JP" altLang="en-US" sz="1800">
                <a:solidFill>
                  <a:srgbClr val="333333"/>
                </a:solidFill>
                <a:latin typeface="メイリオ"/>
                <a:ea typeface="メイリオ"/>
              </a:rPr>
              <a:t>　</a:t>
            </a:r>
            <a:r>
              <a:rPr lang="en-US" altLang="ja-JP" sz="1800">
                <a:solidFill>
                  <a:srgbClr val="333333"/>
                </a:solidFill>
                <a:latin typeface="メイリオ"/>
                <a:ea typeface="メイリオ"/>
              </a:rPr>
              <a:t>PC</a:t>
            </a:r>
            <a:r>
              <a:rPr lang="ja-JP" altLang="en-US" sz="1800">
                <a:solidFill>
                  <a:srgbClr val="333333"/>
                </a:solidFill>
                <a:latin typeface="メイリオ"/>
                <a:ea typeface="メイリオ"/>
              </a:rPr>
              <a:t>上からアクセスする場合 </a:t>
            </a:r>
            <a:r>
              <a:rPr lang="en-US" altLang="ja-JP" sz="1800">
                <a:solidFill>
                  <a:srgbClr val="0070C0"/>
                </a:solidFill>
                <a:latin typeface="メイリオ"/>
                <a:ea typeface="メイリオ"/>
                <a:hlinkClick r:id="rId4">
                  <a:extLst>
                    <a:ext uri="{A12FA001-AC4F-418D-AE19-62706E023703}">
                      <ahyp:hlinkClr xmlns:ahyp="http://schemas.microsoft.com/office/drawing/2018/hyperlinkcolor" val="tx"/>
                    </a:ext>
                  </a:extLst>
                </a:hlinkClick>
              </a:rPr>
              <a:t>http://PLC</a:t>
            </a:r>
            <a:r>
              <a:rPr lang="ja-JP" altLang="en-US" sz="1800">
                <a:solidFill>
                  <a:srgbClr val="0070C0"/>
                </a:solidFill>
                <a:latin typeface="メイリオ"/>
                <a:ea typeface="メイリオ"/>
                <a:hlinkClick r:id="rId4">
                  <a:extLst>
                    <a:ext uri="{A12FA001-AC4F-418D-AE19-62706E023703}">
                      <ahyp:hlinkClr xmlns:ahyp="http://schemas.microsoft.com/office/drawing/2018/hyperlinkcolor" val="tx"/>
                    </a:ext>
                  </a:extLst>
                </a:hlinkClick>
              </a:rPr>
              <a:t>の</a:t>
            </a:r>
            <a:r>
              <a:rPr lang="en-US" altLang="ja-JP" sz="1800">
                <a:solidFill>
                  <a:srgbClr val="0070C0"/>
                </a:solidFill>
                <a:latin typeface="メイリオ"/>
                <a:ea typeface="メイリオ"/>
                <a:hlinkClick r:id="rId4">
                  <a:extLst>
                    <a:ext uri="{A12FA001-AC4F-418D-AE19-62706E023703}">
                      <ahyp:hlinkClr xmlns:ahyp="http://schemas.microsoft.com/office/drawing/2018/hyperlinkcolor" val="tx"/>
                    </a:ext>
                  </a:extLst>
                </a:hlinkClick>
              </a:rPr>
              <a:t>IP</a:t>
            </a:r>
            <a:r>
              <a:rPr lang="ja-JP" altLang="en-US" sz="1800">
                <a:solidFill>
                  <a:srgbClr val="0070C0"/>
                </a:solidFill>
                <a:latin typeface="メイリオ"/>
                <a:ea typeface="メイリオ"/>
                <a:hlinkClick r:id="rId4">
                  <a:extLst>
                    <a:ext uri="{A12FA001-AC4F-418D-AE19-62706E023703}">
                      <ahyp:hlinkClr xmlns:ahyp="http://schemas.microsoft.com/office/drawing/2018/hyperlinkcolor" val="tx"/>
                    </a:ext>
                  </a:extLst>
                </a:hlinkClick>
              </a:rPr>
              <a:t>アドレス</a:t>
            </a:r>
            <a:r>
              <a:rPr lang="en-US" altLang="ja-JP" sz="1800">
                <a:solidFill>
                  <a:srgbClr val="0070C0"/>
                </a:solidFill>
                <a:latin typeface="メイリオ"/>
                <a:ea typeface="メイリオ"/>
                <a:hlinkClick r:id="rId4">
                  <a:extLst>
                    <a:ext uri="{A12FA001-AC4F-418D-AE19-62706E023703}">
                      <ahyp:hlinkClr xmlns:ahyp="http://schemas.microsoft.com/office/drawing/2018/hyperlinkcolor" val="tx"/>
                    </a:ext>
                  </a:extLst>
                </a:hlinkClick>
              </a:rPr>
              <a:t>:8080</a:t>
            </a:r>
            <a:endParaRPr lang="en-US" altLang="ja-JP" sz="1800">
              <a:solidFill>
                <a:srgbClr val="0070C0"/>
              </a:solidFill>
            </a:endParaRPr>
          </a:p>
          <a:p>
            <a:pPr marL="0" indent="0">
              <a:buClr>
                <a:srgbClr val="0070C0"/>
              </a:buClr>
              <a:buNone/>
            </a:pPr>
            <a:r>
              <a:rPr lang="ja-JP" altLang="en-US" sz="1800">
                <a:latin typeface="メイリオ"/>
                <a:ea typeface="メイリオ"/>
              </a:rPr>
              <a:t>　</a:t>
            </a:r>
            <a:r>
              <a:rPr lang="en-US" altLang="ja-JP" sz="1800">
                <a:latin typeface="メイリオ"/>
                <a:ea typeface="メイリオ"/>
              </a:rPr>
              <a:t>ID</a:t>
            </a:r>
            <a:r>
              <a:rPr lang="ja-JP" altLang="en-US" sz="1800">
                <a:latin typeface="メイリオ"/>
                <a:ea typeface="メイリオ"/>
              </a:rPr>
              <a:t>・パスワードは「</a:t>
            </a:r>
            <a:r>
              <a:rPr lang="en-US" altLang="ja-JP" sz="1800" err="1">
                <a:latin typeface="メイリオ"/>
                <a:ea typeface="メイリオ"/>
              </a:rPr>
              <a:t>openplc</a:t>
            </a:r>
            <a:r>
              <a:rPr lang="ja-JP" altLang="en-US" sz="1800">
                <a:latin typeface="メイリオ"/>
                <a:ea typeface="メイリオ"/>
              </a:rPr>
              <a:t>」を入力します</a:t>
            </a:r>
            <a:endParaRPr lang="en-US" altLang="ja-JP" sz="1800">
              <a:latin typeface="メイリオ"/>
              <a:ea typeface="メイリオ"/>
            </a:endParaRPr>
          </a:p>
          <a:p>
            <a:pPr marL="0" indent="0">
              <a:buClr>
                <a:srgbClr val="0070C0"/>
              </a:buClr>
              <a:buNone/>
            </a:pPr>
            <a:endParaRPr lang="ja-JP" altLang="en-US" sz="20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2-3.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の利用</a:t>
            </a:r>
          </a:p>
        </p:txBody>
      </p:sp>
      <p:pic>
        <p:nvPicPr>
          <p:cNvPr id="8" name="図 7">
            <a:extLst>
              <a:ext uri="{FF2B5EF4-FFF2-40B4-BE49-F238E27FC236}">
                <a16:creationId xmlns:a16="http://schemas.microsoft.com/office/drawing/2014/main" id="{5609F519-8FDC-4C65-B406-8BF1529FC98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2852936"/>
            <a:ext cx="5424579" cy="3052372"/>
          </a:xfrm>
          <a:prstGeom prst="rect">
            <a:avLst/>
          </a:prstGeom>
          <a:noFill/>
          <a:ln>
            <a:noFill/>
          </a:ln>
        </p:spPr>
      </p:pic>
      <p:pic>
        <p:nvPicPr>
          <p:cNvPr id="4" name="図 3">
            <a:extLst>
              <a:ext uri="{FF2B5EF4-FFF2-40B4-BE49-F238E27FC236}">
                <a16:creationId xmlns:a16="http://schemas.microsoft.com/office/drawing/2014/main" id="{8936A5E4-C64C-4456-BEDF-9767ABFA3AC7}"/>
              </a:ext>
            </a:extLst>
          </p:cNvPr>
          <p:cNvPicPr>
            <a:picLocks noChangeAspect="1"/>
          </p:cNvPicPr>
          <p:nvPr/>
        </p:nvPicPr>
        <p:blipFill>
          <a:blip r:embed="rId6"/>
          <a:stretch>
            <a:fillRect/>
          </a:stretch>
        </p:blipFill>
        <p:spPr>
          <a:xfrm>
            <a:off x="5590102" y="3102149"/>
            <a:ext cx="3393655" cy="2553946"/>
          </a:xfrm>
          <a:prstGeom prst="rect">
            <a:avLst/>
          </a:prstGeom>
        </p:spPr>
      </p:pic>
      <p:sp>
        <p:nvSpPr>
          <p:cNvPr id="9" name="テキスト ボックス 8">
            <a:extLst>
              <a:ext uri="{FF2B5EF4-FFF2-40B4-BE49-F238E27FC236}">
                <a16:creationId xmlns:a16="http://schemas.microsoft.com/office/drawing/2014/main" id="{66D79108-10A0-4282-A270-C8E776C986D2}"/>
              </a:ext>
            </a:extLst>
          </p:cNvPr>
          <p:cNvSpPr txBox="1"/>
          <p:nvPr/>
        </p:nvSpPr>
        <p:spPr>
          <a:xfrm>
            <a:off x="713469" y="5977523"/>
            <a:ext cx="3844297" cy="307777"/>
          </a:xfrm>
          <a:prstGeom prst="rect">
            <a:avLst/>
          </a:prstGeom>
          <a:noFill/>
        </p:spPr>
        <p:txBody>
          <a:bodyPr wrap="square">
            <a:spAutoFit/>
          </a:bodyPr>
          <a:lstStyle/>
          <a:p>
            <a:r>
              <a:rPr kumimoji="1" lang="en-US" altLang="ja-JP" sz="1400">
                <a:latin typeface="メイリオ" panose="020B0604030504040204" pitchFamily="50" charset="-128"/>
                <a:ea typeface="メイリオ" panose="020B0604030504040204" pitchFamily="50" charset="-128"/>
              </a:rPr>
              <a:t>Raspberry</a:t>
            </a:r>
            <a:r>
              <a:rPr kumimoji="1" lang="ja-JP" altLang="en-US" sz="1400">
                <a:latin typeface="メイリオ" panose="020B0604030504040204" pitchFamily="50" charset="-128"/>
                <a:ea typeface="メイリオ" panose="020B0604030504040204" pitchFamily="50" charset="-128"/>
              </a:rPr>
              <a:t> </a:t>
            </a:r>
            <a:r>
              <a:rPr kumimoji="1" lang="en-US" altLang="ja-JP" sz="1400">
                <a:latin typeface="メイリオ" panose="020B0604030504040204" pitchFamily="50" charset="-128"/>
                <a:ea typeface="メイリオ" panose="020B0604030504040204" pitchFamily="50" charset="-128"/>
              </a:rPr>
              <a:t>Pi</a:t>
            </a:r>
            <a:r>
              <a:rPr kumimoji="1" lang="ja-JP" altLang="en-US" sz="1400">
                <a:latin typeface="メイリオ" panose="020B0604030504040204" pitchFamily="50" charset="-128"/>
                <a:ea typeface="メイリオ" panose="020B0604030504040204" pitchFamily="50" charset="-128"/>
              </a:rPr>
              <a:t> </a:t>
            </a:r>
            <a:r>
              <a:rPr kumimoji="1" lang="en-US" altLang="ja-JP" sz="1400">
                <a:latin typeface="メイリオ" panose="020B0604030504040204" pitchFamily="50" charset="-128"/>
                <a:ea typeface="メイリオ" panose="020B0604030504040204" pitchFamily="50" charset="-128"/>
              </a:rPr>
              <a:t>Desktop</a:t>
            </a:r>
            <a:r>
              <a:rPr kumimoji="1" lang="ja-JP" altLang="en-US" sz="1400">
                <a:latin typeface="メイリオ" panose="020B0604030504040204" pitchFamily="50" charset="-128"/>
                <a:ea typeface="メイリオ" panose="020B0604030504040204" pitchFamily="50" charset="-128"/>
              </a:rPr>
              <a:t> で確認した画面</a:t>
            </a:r>
          </a:p>
        </p:txBody>
      </p:sp>
      <p:sp>
        <p:nvSpPr>
          <p:cNvPr id="10" name="テキスト ボックス 9">
            <a:extLst>
              <a:ext uri="{FF2B5EF4-FFF2-40B4-BE49-F238E27FC236}">
                <a16:creationId xmlns:a16="http://schemas.microsoft.com/office/drawing/2014/main" id="{81541C30-8601-4CC1-9463-04F89C38CA95}"/>
              </a:ext>
            </a:extLst>
          </p:cNvPr>
          <p:cNvSpPr txBox="1"/>
          <p:nvPr/>
        </p:nvSpPr>
        <p:spPr>
          <a:xfrm>
            <a:off x="5957369" y="5786047"/>
            <a:ext cx="3010696" cy="523220"/>
          </a:xfrm>
          <a:prstGeom prst="rect">
            <a:avLst/>
          </a:prstGeom>
          <a:noFill/>
        </p:spPr>
        <p:txBody>
          <a:bodyPr wrap="square">
            <a:spAutoFit/>
          </a:bodyPr>
          <a:lstStyle/>
          <a:p>
            <a:r>
              <a:rPr lang="ja-JP" altLang="en-US" sz="1400">
                <a:latin typeface="メイリオ" panose="020B0604030504040204" pitchFamily="50" charset="-128"/>
                <a:ea typeface="メイリオ" panose="020B0604030504040204" pitchFamily="50" charset="-128"/>
              </a:rPr>
              <a:t>同じネットワークにある</a:t>
            </a:r>
            <a:endParaRPr lang="en-US" altLang="ja-JP" sz="1400">
              <a:latin typeface="メイリオ" panose="020B0604030504040204" pitchFamily="50" charset="-128"/>
              <a:ea typeface="メイリオ" panose="020B0604030504040204" pitchFamily="50" charset="-128"/>
            </a:endParaRPr>
          </a:p>
          <a:p>
            <a:r>
              <a:rPr lang="en-US" altLang="ja-JP" sz="1400">
                <a:latin typeface="メイリオ" panose="020B0604030504040204" pitchFamily="50" charset="-128"/>
                <a:ea typeface="メイリオ" panose="020B0604030504040204" pitchFamily="50" charset="-128"/>
              </a:rPr>
              <a:t>PC</a:t>
            </a:r>
            <a:r>
              <a:rPr lang="ja-JP" altLang="en-US" sz="1400">
                <a:latin typeface="メイリオ" panose="020B0604030504040204" pitchFamily="50" charset="-128"/>
                <a:ea typeface="メイリオ" panose="020B0604030504040204" pitchFamily="50" charset="-128"/>
              </a:rPr>
              <a:t>の</a:t>
            </a:r>
            <a:r>
              <a:rPr lang="en-US" altLang="ja-JP" sz="1400">
                <a:latin typeface="メイリオ" panose="020B0604030504040204" pitchFamily="50" charset="-128"/>
                <a:ea typeface="メイリオ" panose="020B0604030504040204" pitchFamily="50" charset="-128"/>
              </a:rPr>
              <a:t>Web</a:t>
            </a:r>
            <a:r>
              <a:rPr lang="ja-JP" altLang="en-US" sz="1400">
                <a:latin typeface="メイリオ" panose="020B0604030504040204" pitchFamily="50" charset="-128"/>
                <a:ea typeface="メイリオ" panose="020B0604030504040204" pitchFamily="50" charset="-128"/>
              </a:rPr>
              <a:t>ブラウザで確認した</a:t>
            </a:r>
            <a:r>
              <a:rPr kumimoji="1" lang="ja-JP" altLang="en-US" sz="1400">
                <a:latin typeface="メイリオ" panose="020B0604030504040204" pitchFamily="50" charset="-128"/>
                <a:ea typeface="メイリオ" panose="020B0604030504040204" pitchFamily="50" charset="-128"/>
              </a:rPr>
              <a:t>画面</a:t>
            </a:r>
          </a:p>
        </p:txBody>
      </p:sp>
    </p:spTree>
    <p:extLst>
      <p:ext uri="{BB962C8B-B14F-4D97-AF65-F5344CB8AC3E}">
        <p14:creationId xmlns:p14="http://schemas.microsoft.com/office/powerpoint/2010/main" val="553885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effectLst/>
                <a:ea typeface="Meiryo UI" panose="020B0604030504040204" pitchFamily="50" charset="-128"/>
                <a:cs typeface="Meiryo UI" panose="020B0604030504040204" pitchFamily="50" charset="-128"/>
              </a:rPr>
              <a:t>次の手順で作成したプログラムをアップロードします。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①</a:t>
            </a:r>
            <a:r>
              <a:rPr lang="ja-JP" altLang="ja-JP" sz="2000">
                <a:effectLst/>
                <a:ea typeface="Meiryo UI" panose="020B0604030504040204" pitchFamily="50" charset="-128"/>
                <a:cs typeface="Meiryo UI" panose="020B0604030504040204" pitchFamily="50" charset="-128"/>
              </a:rPr>
              <a:t>左側メニューの「</a:t>
            </a:r>
            <a:r>
              <a:rPr lang="en-US" altLang="ja-JP" sz="2000">
                <a:effectLst/>
                <a:ea typeface="Meiryo UI" panose="020B0604030504040204" pitchFamily="50" charset="-128"/>
                <a:cs typeface="Meiryo UI" panose="020B0604030504040204" pitchFamily="50" charset="-128"/>
              </a:rPr>
              <a:t>Programs</a:t>
            </a:r>
            <a:r>
              <a:rPr lang="ja-JP" altLang="ja-JP" sz="2000">
                <a:effectLst/>
                <a:ea typeface="Meiryo UI" panose="020B0604030504040204" pitchFamily="50" charset="-128"/>
                <a:cs typeface="Meiryo UI" panose="020B0604030504040204" pitchFamily="50" charset="-128"/>
              </a:rPr>
              <a:t>」を選び、</a:t>
            </a:r>
            <a:r>
              <a:rPr lang="en-US" altLang="ja-JP" sz="2000">
                <a:effectLst/>
                <a:ea typeface="Meiryo UI" panose="020B0604030504040204" pitchFamily="50" charset="-128"/>
                <a:cs typeface="Meiryo UI" panose="020B0604030504040204" pitchFamily="50" charset="-128"/>
              </a:rPr>
              <a:t>Programs</a:t>
            </a:r>
            <a:r>
              <a:rPr lang="ja-JP" altLang="en-US" sz="2000">
                <a:effectLst/>
                <a:ea typeface="Meiryo UI" panose="020B0604030504040204" pitchFamily="50" charset="-128"/>
                <a:cs typeface="Meiryo UI" panose="020B0604030504040204" pitchFamily="50" charset="-128"/>
              </a:rPr>
              <a:t> 画面を表示します。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②「ファイルを選択」から </a:t>
            </a:r>
            <a:r>
              <a:rPr lang="en-US" altLang="ja-JP" sz="2000">
                <a:effectLst/>
                <a:ea typeface="Meiryo UI" panose="020B0604030504040204" pitchFamily="50" charset="-128"/>
                <a:cs typeface="Meiryo UI" panose="020B0604030504040204" pitchFamily="50" charset="-128"/>
              </a:rPr>
              <a:t>OpenPLC_LEDFan.st</a:t>
            </a:r>
            <a:r>
              <a:rPr lang="ja-JP" altLang="en-US" sz="2000">
                <a:effectLst/>
                <a:ea typeface="Meiryo UI" panose="020B0604030504040204" pitchFamily="50" charset="-128"/>
                <a:cs typeface="Meiryo UI" panose="020B0604030504040204" pitchFamily="50" charset="-128"/>
              </a:rPr>
              <a:t> を選択します。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③「</a:t>
            </a:r>
            <a:r>
              <a:rPr lang="en-US" altLang="ja-JP" sz="2000">
                <a:effectLst/>
                <a:ea typeface="Meiryo UI" panose="020B0604030504040204" pitchFamily="50" charset="-128"/>
                <a:cs typeface="Meiryo UI" panose="020B0604030504040204" pitchFamily="50" charset="-128"/>
              </a:rPr>
              <a:t>Upload Program</a:t>
            </a:r>
            <a:r>
              <a:rPr lang="ja-JP" altLang="ja-JP" sz="2000">
                <a:effectLst/>
                <a:ea typeface="Meiryo UI" panose="020B0604030504040204" pitchFamily="50" charset="-128"/>
                <a:cs typeface="Meiryo UI" panose="020B0604030504040204" pitchFamily="50" charset="-128"/>
              </a:rPr>
              <a:t>」を押し</a:t>
            </a:r>
            <a:r>
              <a:rPr lang="ja-JP" altLang="en-US" sz="2000">
                <a:ea typeface="Meiryo UI" panose="020B0604030504040204" pitchFamily="50" charset="-128"/>
                <a:cs typeface="Meiryo UI" panose="020B0604030504040204" pitchFamily="50" charset="-128"/>
              </a:rPr>
              <a:t>てプログラムをアップロードします。</a:t>
            </a:r>
            <a:endParaRPr lang="en-US" altLang="ja-JP" sz="2000">
              <a:effectLst/>
              <a:ea typeface="Meiryo UI" panose="020B0604030504040204" pitchFamily="50" charset="-128"/>
              <a:cs typeface="Meiryo UI" panose="020B0604030504040204" pitchFamily="50" charset="-128"/>
            </a:endParaRPr>
          </a:p>
        </p:txBody>
      </p:sp>
      <p:pic>
        <p:nvPicPr>
          <p:cNvPr id="7" name="図 6">
            <a:extLst>
              <a:ext uri="{FF2B5EF4-FFF2-40B4-BE49-F238E27FC236}">
                <a16:creationId xmlns:a16="http://schemas.microsoft.com/office/drawing/2014/main" id="{C0684593-15F6-41F8-BBA4-2CB80886CE11}"/>
              </a:ext>
            </a:extLst>
          </p:cNvPr>
          <p:cNvPicPr>
            <a:picLocks noChangeAspect="1"/>
          </p:cNvPicPr>
          <p:nvPr/>
        </p:nvPicPr>
        <p:blipFill>
          <a:blip r:embed="rId3"/>
          <a:stretch>
            <a:fillRect/>
          </a:stretch>
        </p:blipFill>
        <p:spPr>
          <a:xfrm>
            <a:off x="4727714" y="2984047"/>
            <a:ext cx="3960000" cy="2982473"/>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の実行（プログラムのアップロード）</a:t>
            </a:r>
            <a:r>
              <a:rPr lang="en-US" altLang="ja-JP" sz="2800">
                <a:solidFill>
                  <a:srgbClr val="002060"/>
                </a:solidFill>
              </a:rPr>
              <a:t>1</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の起動と実行</a:t>
            </a:r>
          </a:p>
        </p:txBody>
      </p:sp>
      <p:pic>
        <p:nvPicPr>
          <p:cNvPr id="4" name="図 3">
            <a:extLst>
              <a:ext uri="{FF2B5EF4-FFF2-40B4-BE49-F238E27FC236}">
                <a16:creationId xmlns:a16="http://schemas.microsoft.com/office/drawing/2014/main" id="{7226FFBB-8BC7-4C62-A358-4314A85C9F57}"/>
              </a:ext>
            </a:extLst>
          </p:cNvPr>
          <p:cNvPicPr>
            <a:picLocks noChangeAspect="1"/>
          </p:cNvPicPr>
          <p:nvPr/>
        </p:nvPicPr>
        <p:blipFill>
          <a:blip r:embed="rId4"/>
          <a:stretch>
            <a:fillRect/>
          </a:stretch>
        </p:blipFill>
        <p:spPr>
          <a:xfrm>
            <a:off x="612000" y="2986361"/>
            <a:ext cx="3960000" cy="2980159"/>
          </a:xfrm>
          <a:prstGeom prst="rect">
            <a:avLst/>
          </a:prstGeom>
        </p:spPr>
      </p:pic>
      <p:sp>
        <p:nvSpPr>
          <p:cNvPr id="10" name="正方形/長方形 9">
            <a:extLst>
              <a:ext uri="{FF2B5EF4-FFF2-40B4-BE49-F238E27FC236}">
                <a16:creationId xmlns:a16="http://schemas.microsoft.com/office/drawing/2014/main" id="{3DE6FA51-AF45-4473-AFB9-F8DE83A25D08}"/>
              </a:ext>
            </a:extLst>
          </p:cNvPr>
          <p:cNvSpPr/>
          <p:nvPr/>
        </p:nvSpPr>
        <p:spPr>
          <a:xfrm>
            <a:off x="448128" y="3832765"/>
            <a:ext cx="1171543" cy="244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6ECC5961-19CA-4AA9-A509-FCAF98499EFE}"/>
              </a:ext>
            </a:extLst>
          </p:cNvPr>
          <p:cNvSpPr/>
          <p:nvPr/>
        </p:nvSpPr>
        <p:spPr>
          <a:xfrm rot="16200000">
            <a:off x="3083272" y="2319594"/>
            <a:ext cx="105518" cy="303271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3998409-DD74-4193-A130-88E1FFB8DA64}"/>
              </a:ext>
            </a:extLst>
          </p:cNvPr>
          <p:cNvSpPr/>
          <p:nvPr/>
        </p:nvSpPr>
        <p:spPr>
          <a:xfrm>
            <a:off x="5644468" y="4653136"/>
            <a:ext cx="21602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257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42C2F60-6D9C-4ACC-8687-0B96B35A09D3}"/>
              </a:ext>
            </a:extLst>
          </p:cNvPr>
          <p:cNvPicPr>
            <a:picLocks noChangeAspect="1"/>
          </p:cNvPicPr>
          <p:nvPr/>
        </p:nvPicPr>
        <p:blipFill>
          <a:blip r:embed="rId3"/>
          <a:stretch>
            <a:fillRect/>
          </a:stretch>
        </p:blipFill>
        <p:spPr>
          <a:xfrm>
            <a:off x="4732211" y="2924944"/>
            <a:ext cx="3960000" cy="2982473"/>
          </a:xfrm>
          <a:prstGeom prst="rect">
            <a:avLst/>
          </a:prstGeom>
        </p:spPr>
      </p:pic>
      <p:pic>
        <p:nvPicPr>
          <p:cNvPr id="4" name="図 3">
            <a:extLst>
              <a:ext uri="{FF2B5EF4-FFF2-40B4-BE49-F238E27FC236}">
                <a16:creationId xmlns:a16="http://schemas.microsoft.com/office/drawing/2014/main" id="{78D090CD-44D8-4881-9C03-2A6EEECCD401}"/>
              </a:ext>
            </a:extLst>
          </p:cNvPr>
          <p:cNvPicPr>
            <a:picLocks noChangeAspect="1"/>
          </p:cNvPicPr>
          <p:nvPr/>
        </p:nvPicPr>
        <p:blipFill>
          <a:blip r:embed="rId4"/>
          <a:stretch>
            <a:fillRect/>
          </a:stretch>
        </p:blipFill>
        <p:spPr>
          <a:xfrm>
            <a:off x="539419" y="2924944"/>
            <a:ext cx="3960000" cy="2982473"/>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の実行（プログラムのアップロード）</a:t>
            </a:r>
            <a:r>
              <a:rPr lang="en-US" altLang="ja-JP" sz="2800">
                <a:solidFill>
                  <a:srgbClr val="002060"/>
                </a:solidFill>
              </a:rPr>
              <a:t>2</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effectLst/>
                <a:ea typeface="Meiryo UI" panose="020B0604030504040204" pitchFamily="50" charset="-128"/>
                <a:cs typeface="Meiryo UI" panose="020B0604030504040204" pitchFamily="50" charset="-128"/>
              </a:rPr>
              <a:t>次の手順で作成したプログラムをアップロードします。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①</a:t>
            </a:r>
            <a:r>
              <a:rPr lang="en-US" altLang="ja-JP" sz="2000">
                <a:effectLst/>
                <a:ea typeface="Meiryo UI" panose="020B0604030504040204" pitchFamily="50" charset="-128"/>
                <a:cs typeface="Meiryo UI" panose="020B0604030504040204" pitchFamily="50" charset="-128"/>
              </a:rPr>
              <a:t>Program</a:t>
            </a:r>
            <a:r>
              <a:rPr lang="ja-JP" altLang="en-US" sz="2000">
                <a:effectLst/>
                <a:ea typeface="Meiryo UI" panose="020B0604030504040204" pitchFamily="50" charset="-128"/>
                <a:cs typeface="Meiryo UI" panose="020B0604030504040204" pitchFamily="50" charset="-128"/>
              </a:rPr>
              <a:t> </a:t>
            </a:r>
            <a:r>
              <a:rPr lang="en-US" altLang="ja-JP" sz="2000">
                <a:effectLst/>
                <a:ea typeface="Meiryo UI" panose="020B0604030504040204" pitchFamily="50" charset="-128"/>
                <a:cs typeface="Meiryo UI" panose="020B0604030504040204" pitchFamily="50" charset="-128"/>
              </a:rPr>
              <a:t>Info</a:t>
            </a:r>
            <a:r>
              <a:rPr lang="ja-JP" altLang="en-US" sz="2000">
                <a:effectLst/>
                <a:ea typeface="Meiryo UI" panose="020B0604030504040204" pitchFamily="50" charset="-128"/>
                <a:cs typeface="Meiryo UI" panose="020B0604030504040204" pitchFamily="50" charset="-128"/>
              </a:rPr>
              <a:t>画面でプログラムの名前と説明を入力します（任意）</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② 「</a:t>
            </a:r>
            <a:r>
              <a:rPr lang="en-US" altLang="ja-JP" sz="2000">
                <a:effectLst/>
                <a:ea typeface="Meiryo UI" panose="020B0604030504040204" pitchFamily="50" charset="-128"/>
                <a:cs typeface="Meiryo UI" panose="020B0604030504040204" pitchFamily="50" charset="-128"/>
              </a:rPr>
              <a:t>Upload Program</a:t>
            </a:r>
            <a:r>
              <a:rPr lang="ja-JP" altLang="ja-JP" sz="2000">
                <a:effectLst/>
                <a:ea typeface="Meiryo UI" panose="020B0604030504040204" pitchFamily="50" charset="-128"/>
                <a:cs typeface="Meiryo UI" panose="020B0604030504040204" pitchFamily="50" charset="-128"/>
              </a:rPr>
              <a:t>」 </a:t>
            </a:r>
            <a:r>
              <a:rPr lang="ja-JP" altLang="en-US" sz="2000">
                <a:effectLst/>
                <a:ea typeface="Meiryo UI" panose="020B0604030504040204" pitchFamily="50" charset="-128"/>
                <a:cs typeface="Meiryo UI" panose="020B0604030504040204" pitchFamily="50" charset="-128"/>
              </a:rPr>
              <a:t>を押すと、プログラム（ソース）がコンパイルされます。③正常</a:t>
            </a:r>
            <a:r>
              <a:rPr lang="ja-JP" altLang="en-US" sz="1600">
                <a:effectLst/>
                <a:ea typeface="Meiryo UI" panose="020B0604030504040204" pitchFamily="50" charset="-128"/>
                <a:cs typeface="Meiryo UI" panose="020B0604030504040204" pitchFamily="50" charset="-128"/>
              </a:rPr>
              <a:t>（</a:t>
            </a:r>
            <a:r>
              <a:rPr lang="en-US" altLang="ja-JP" sz="1600">
                <a:effectLst/>
                <a:ea typeface="Meiryo UI" panose="020B0604030504040204" pitchFamily="50" charset="-128"/>
                <a:cs typeface="Meiryo UI" panose="020B0604030504040204" pitchFamily="50" charset="-128"/>
              </a:rPr>
              <a:t>successfully!</a:t>
            </a:r>
            <a:r>
              <a:rPr lang="ja-JP" altLang="en-US" sz="1600">
                <a:effectLst/>
                <a:ea typeface="Meiryo UI" panose="020B0604030504040204" pitchFamily="50" charset="-128"/>
                <a:cs typeface="Meiryo UI" panose="020B0604030504040204" pitchFamily="50" charset="-128"/>
              </a:rPr>
              <a:t>と表示）</a:t>
            </a:r>
            <a:r>
              <a:rPr lang="ja-JP" altLang="en-US" sz="2000">
                <a:effectLst/>
                <a:ea typeface="Meiryo UI" panose="020B0604030504040204" pitchFamily="50" charset="-128"/>
                <a:cs typeface="Meiryo UI" panose="020B0604030504040204" pitchFamily="50" charset="-128"/>
              </a:rPr>
              <a:t>に終了したら「</a:t>
            </a:r>
            <a:r>
              <a:rPr lang="en-US" altLang="ja-JP" sz="2000">
                <a:effectLst/>
                <a:ea typeface="Meiryo UI" panose="020B0604030504040204" pitchFamily="50" charset="-128"/>
                <a:cs typeface="Meiryo UI" panose="020B0604030504040204" pitchFamily="50" charset="-128"/>
              </a:rPr>
              <a:t>Go</a:t>
            </a:r>
            <a:r>
              <a:rPr lang="ja-JP" altLang="en-US" sz="2000">
                <a:effectLst/>
                <a:ea typeface="Meiryo UI" panose="020B0604030504040204" pitchFamily="50" charset="-128"/>
                <a:cs typeface="Meiryo UI" panose="020B0604030504040204" pitchFamily="50" charset="-128"/>
              </a:rPr>
              <a:t> </a:t>
            </a:r>
            <a:r>
              <a:rPr lang="en-US" altLang="ja-JP" sz="2000">
                <a:effectLst/>
                <a:ea typeface="Meiryo UI" panose="020B0604030504040204" pitchFamily="50" charset="-128"/>
                <a:cs typeface="Meiryo UI" panose="020B0604030504040204" pitchFamily="50" charset="-128"/>
              </a:rPr>
              <a:t>to Dashboard</a:t>
            </a:r>
            <a:r>
              <a:rPr lang="ja-JP" altLang="en-US" sz="2000">
                <a:effectLst/>
                <a:ea typeface="Meiryo UI" panose="020B0604030504040204" pitchFamily="50" charset="-128"/>
                <a:cs typeface="Meiryo UI" panose="020B0604030504040204" pitchFamily="50" charset="-128"/>
              </a:rPr>
              <a:t>」で戻ります</a:t>
            </a:r>
            <a:endParaRPr lang="en-US" altLang="ja-JP" sz="2000">
              <a:effectLst/>
              <a:ea typeface="Meiryo UI" panose="020B0604030504040204" pitchFamily="50" charset="-128"/>
              <a:cs typeface="Meiryo UI" panose="020B0604030504040204" pitchFamily="50" charset="-128"/>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の起動と実行</a:t>
            </a:r>
          </a:p>
        </p:txBody>
      </p:sp>
      <p:sp>
        <p:nvSpPr>
          <p:cNvPr id="14" name="正方形/長方形 13">
            <a:extLst>
              <a:ext uri="{FF2B5EF4-FFF2-40B4-BE49-F238E27FC236}">
                <a16:creationId xmlns:a16="http://schemas.microsoft.com/office/drawing/2014/main" id="{766F233B-DAB9-4B03-9882-7DFF0B0E757F}"/>
              </a:ext>
            </a:extLst>
          </p:cNvPr>
          <p:cNvSpPr/>
          <p:nvPr/>
        </p:nvSpPr>
        <p:spPr>
          <a:xfrm>
            <a:off x="1572992" y="3740752"/>
            <a:ext cx="2285446" cy="8772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7E6649CB-6EF2-4241-A9D7-D3134C85BB50}"/>
              </a:ext>
            </a:extLst>
          </p:cNvPr>
          <p:cNvSpPr/>
          <p:nvPr/>
        </p:nvSpPr>
        <p:spPr>
          <a:xfrm rot="14184603">
            <a:off x="4483236" y="3050085"/>
            <a:ext cx="105518" cy="303271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B08CD28-D13B-40BB-AAFF-044CBC0FF20D}"/>
              </a:ext>
            </a:extLst>
          </p:cNvPr>
          <p:cNvSpPr/>
          <p:nvPr/>
        </p:nvSpPr>
        <p:spPr>
          <a:xfrm>
            <a:off x="2192489" y="5461209"/>
            <a:ext cx="1502464" cy="40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1D55709-1B9E-4743-9F31-CE85A313F826}"/>
              </a:ext>
            </a:extLst>
          </p:cNvPr>
          <p:cNvCxnSpPr/>
          <p:nvPr/>
        </p:nvCxnSpPr>
        <p:spPr>
          <a:xfrm>
            <a:off x="5839731" y="5480471"/>
            <a:ext cx="15121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矢印: 下 19">
            <a:extLst>
              <a:ext uri="{FF2B5EF4-FFF2-40B4-BE49-F238E27FC236}">
                <a16:creationId xmlns:a16="http://schemas.microsoft.com/office/drawing/2014/main" id="{B4FB4463-9BBF-4467-AD40-706B4C9DFCEA}"/>
              </a:ext>
            </a:extLst>
          </p:cNvPr>
          <p:cNvSpPr/>
          <p:nvPr/>
        </p:nvSpPr>
        <p:spPr>
          <a:xfrm rot="21410521">
            <a:off x="6994550" y="5418464"/>
            <a:ext cx="250599" cy="23823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042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97D074D-2D3F-4A9C-9C00-B96D0EDB96A2}"/>
              </a:ext>
            </a:extLst>
          </p:cNvPr>
          <p:cNvPicPr>
            <a:picLocks noChangeAspect="1"/>
          </p:cNvPicPr>
          <p:nvPr/>
        </p:nvPicPr>
        <p:blipFill>
          <a:blip r:embed="rId3"/>
          <a:stretch>
            <a:fillRect/>
          </a:stretch>
        </p:blipFill>
        <p:spPr>
          <a:xfrm>
            <a:off x="4712694" y="2992166"/>
            <a:ext cx="3960000" cy="2982473"/>
          </a:xfrm>
          <a:prstGeom prst="rect">
            <a:avLst/>
          </a:prstGeom>
        </p:spPr>
      </p:pic>
      <p:pic>
        <p:nvPicPr>
          <p:cNvPr id="7" name="図 6">
            <a:extLst>
              <a:ext uri="{FF2B5EF4-FFF2-40B4-BE49-F238E27FC236}">
                <a16:creationId xmlns:a16="http://schemas.microsoft.com/office/drawing/2014/main" id="{E9578380-A829-459D-B036-D4D481560605}"/>
              </a:ext>
            </a:extLst>
          </p:cNvPr>
          <p:cNvPicPr>
            <a:picLocks noChangeAspect="1"/>
          </p:cNvPicPr>
          <p:nvPr/>
        </p:nvPicPr>
        <p:blipFill>
          <a:blip r:embed="rId4"/>
          <a:stretch>
            <a:fillRect/>
          </a:stretch>
        </p:blipFill>
        <p:spPr>
          <a:xfrm>
            <a:off x="437422" y="2992166"/>
            <a:ext cx="3960000" cy="2982473"/>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の実行（プログラムのアップロード）</a:t>
            </a:r>
            <a:r>
              <a:rPr lang="en-US" altLang="ja-JP" sz="2800">
                <a:solidFill>
                  <a:srgbClr val="002060"/>
                </a:solidFill>
              </a:rPr>
              <a:t>3</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effectLst/>
                <a:ea typeface="Meiryo UI" panose="020B0604030504040204" pitchFamily="50" charset="-128"/>
                <a:cs typeface="Meiryo UI" panose="020B0604030504040204" pitchFamily="50" charset="-128"/>
              </a:rPr>
              <a:t>プログラムがアップロードできたら</a:t>
            </a:r>
            <a:r>
              <a:rPr lang="ja-JP" altLang="en-US" sz="2000">
                <a:ea typeface="Meiryo UI" panose="020B0604030504040204" pitchFamily="50" charset="-128"/>
                <a:cs typeface="Meiryo UI" panose="020B0604030504040204" pitchFamily="50" charset="-128"/>
              </a:rPr>
              <a:t>プログラム</a:t>
            </a:r>
            <a:r>
              <a:rPr lang="ja-JP" altLang="en-US" sz="2000">
                <a:effectLst/>
                <a:ea typeface="Meiryo UI" panose="020B0604030504040204" pitchFamily="50" charset="-128"/>
                <a:cs typeface="Meiryo UI" panose="020B0604030504040204" pitchFamily="50" charset="-128"/>
              </a:rPr>
              <a:t>を開始します。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①</a:t>
            </a:r>
            <a:r>
              <a:rPr lang="ja-JP" altLang="ja-JP" sz="2000">
                <a:effectLst/>
                <a:ea typeface="Meiryo UI" panose="020B0604030504040204" pitchFamily="50" charset="-128"/>
                <a:cs typeface="Meiryo UI" panose="020B0604030504040204" pitchFamily="50" charset="-128"/>
              </a:rPr>
              <a:t>左側メニューの「</a:t>
            </a:r>
            <a:r>
              <a:rPr lang="en-US" altLang="ja-JP" sz="2000">
                <a:effectLst/>
                <a:ea typeface="Meiryo UI" panose="020B0604030504040204" pitchFamily="50" charset="-128"/>
                <a:cs typeface="Meiryo UI" panose="020B0604030504040204" pitchFamily="50" charset="-128"/>
              </a:rPr>
              <a:t>Start</a:t>
            </a:r>
            <a:r>
              <a:rPr lang="ja-JP" altLang="en-US" sz="2000">
                <a:effectLst/>
                <a:ea typeface="Meiryo UI" panose="020B0604030504040204" pitchFamily="50" charset="-128"/>
                <a:cs typeface="Meiryo UI" panose="020B0604030504040204" pitchFamily="50" charset="-128"/>
              </a:rPr>
              <a:t> </a:t>
            </a:r>
            <a:r>
              <a:rPr lang="en-US" altLang="ja-JP" sz="2000">
                <a:effectLst/>
                <a:ea typeface="Meiryo UI" panose="020B0604030504040204" pitchFamily="50" charset="-128"/>
                <a:cs typeface="Meiryo UI" panose="020B0604030504040204" pitchFamily="50" charset="-128"/>
              </a:rPr>
              <a:t>PLC</a:t>
            </a:r>
            <a:r>
              <a:rPr lang="ja-JP" altLang="en-US" sz="2000">
                <a:effectLst/>
                <a:ea typeface="Meiryo UI" panose="020B0604030504040204" pitchFamily="50" charset="-128"/>
                <a:cs typeface="Meiryo UI" panose="020B0604030504040204" pitchFamily="50" charset="-128"/>
              </a:rPr>
              <a:t>」を押してプログラムを開始します。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②画面が切り替わり、</a:t>
            </a:r>
            <a:r>
              <a:rPr lang="en-US" altLang="ja-JP" sz="2000">
                <a:effectLst/>
                <a:ea typeface="Meiryo UI" panose="020B0604030504040204" pitchFamily="50" charset="-128"/>
                <a:cs typeface="Meiryo UI" panose="020B0604030504040204" pitchFamily="50" charset="-128"/>
              </a:rPr>
              <a:t>Dashboard</a:t>
            </a:r>
            <a:r>
              <a:rPr lang="ja-JP" altLang="en-US" sz="2000">
                <a:effectLst/>
                <a:ea typeface="Meiryo UI" panose="020B0604030504040204" pitchFamily="50" charset="-128"/>
                <a:cs typeface="Meiryo UI" panose="020B0604030504040204" pitchFamily="50" charset="-128"/>
              </a:rPr>
              <a:t>に </a:t>
            </a:r>
            <a:r>
              <a:rPr lang="en-US" altLang="ja-JP" sz="2000">
                <a:effectLst/>
                <a:ea typeface="Meiryo UI" panose="020B0604030504040204" pitchFamily="50" charset="-128"/>
                <a:cs typeface="Meiryo UI" panose="020B0604030504040204" pitchFamily="50" charset="-128"/>
              </a:rPr>
              <a:t>Running</a:t>
            </a:r>
            <a:r>
              <a:rPr lang="ja-JP" altLang="en-US" sz="2000">
                <a:effectLst/>
                <a:ea typeface="Meiryo UI" panose="020B0604030504040204" pitchFamily="50" charset="-128"/>
                <a:cs typeface="Meiryo UI" panose="020B0604030504040204" pitchFamily="50" charset="-128"/>
              </a:rPr>
              <a:t> と表示されば正常です。</a:t>
            </a:r>
            <a:br>
              <a:rPr lang="en-US" altLang="ja-JP" sz="2000">
                <a:effectLst/>
                <a:ea typeface="Meiryo UI" panose="020B0604030504040204" pitchFamily="50" charset="-128"/>
                <a:cs typeface="Meiryo UI" panose="020B0604030504040204" pitchFamily="50" charset="-128"/>
              </a:rPr>
            </a:br>
            <a:r>
              <a:rPr lang="ja-JP" altLang="en-US" sz="2000">
                <a:effectLst/>
                <a:ea typeface="Meiryo UI" panose="020B0604030504040204" pitchFamily="50" charset="-128"/>
                <a:cs typeface="Meiryo UI" panose="020B0604030504040204" pitchFamily="50" charset="-128"/>
              </a:rPr>
              <a:t>（上手く動作しない場合は、</a:t>
            </a:r>
            <a:r>
              <a:rPr lang="en-US" altLang="ja-JP" sz="2000">
                <a:effectLst/>
                <a:ea typeface="Meiryo UI" panose="020B0604030504040204" pitchFamily="50" charset="-128"/>
                <a:cs typeface="Meiryo UI" panose="020B0604030504040204" pitchFamily="50" charset="-128"/>
              </a:rPr>
              <a:t>Runtime logs</a:t>
            </a:r>
            <a:r>
              <a:rPr lang="ja-JP" altLang="en-US" sz="2000">
                <a:effectLst/>
                <a:ea typeface="Meiryo UI" panose="020B0604030504040204" pitchFamily="50" charset="-128"/>
                <a:cs typeface="Meiryo UI" panose="020B0604030504040204" pitchFamily="50" charset="-128"/>
              </a:rPr>
              <a:t>を確認ください）</a:t>
            </a:r>
            <a:endParaRPr lang="en-US" altLang="ja-JP" sz="2000">
              <a:effectLst/>
              <a:ea typeface="Meiryo UI" panose="020B0604030504040204" pitchFamily="50" charset="-128"/>
              <a:cs typeface="Meiryo UI" panose="020B0604030504040204" pitchFamily="50" charset="-128"/>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の起動と実行</a:t>
            </a:r>
          </a:p>
        </p:txBody>
      </p:sp>
      <p:sp>
        <p:nvSpPr>
          <p:cNvPr id="14" name="矢印: 下 13">
            <a:extLst>
              <a:ext uri="{FF2B5EF4-FFF2-40B4-BE49-F238E27FC236}">
                <a16:creationId xmlns:a16="http://schemas.microsoft.com/office/drawing/2014/main" id="{0BC24F69-711B-4AD3-8734-C9DEC598A701}"/>
              </a:ext>
            </a:extLst>
          </p:cNvPr>
          <p:cNvSpPr/>
          <p:nvPr/>
        </p:nvSpPr>
        <p:spPr>
          <a:xfrm rot="15085688">
            <a:off x="3391571" y="2479858"/>
            <a:ext cx="128610" cy="443865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FF8DD30-DA6B-4605-90C8-2C955AB6EA16}"/>
              </a:ext>
            </a:extLst>
          </p:cNvPr>
          <p:cNvSpPr/>
          <p:nvPr/>
        </p:nvSpPr>
        <p:spPr>
          <a:xfrm>
            <a:off x="311732" y="5095181"/>
            <a:ext cx="1163924" cy="566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264A325-73EF-4151-82E4-5AC082901D3D}"/>
              </a:ext>
            </a:extLst>
          </p:cNvPr>
          <p:cNvSpPr/>
          <p:nvPr/>
        </p:nvSpPr>
        <p:spPr>
          <a:xfrm>
            <a:off x="5733380" y="3573016"/>
            <a:ext cx="2078979"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5964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a:t>
            </a:r>
            <a:r>
              <a:rPr lang="ja-JP" altLang="en-US" sz="2800">
                <a:solidFill>
                  <a:srgbClr val="002060"/>
                </a:solidFill>
              </a:rPr>
              <a:t>の動作の確認</a:t>
            </a:r>
            <a:r>
              <a:rPr lang="en-US" altLang="ja-JP" sz="2800">
                <a:solidFill>
                  <a:srgbClr val="002060"/>
                </a:solidFill>
              </a:rPr>
              <a:t>1</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solidFill>
                  <a:srgbClr val="333333"/>
                </a:solidFill>
              </a:rPr>
              <a:t>プログラムと配線が正しければ、スイッチで</a:t>
            </a:r>
            <a:r>
              <a:rPr lang="en-US" altLang="ja-JP" sz="2000">
                <a:solidFill>
                  <a:srgbClr val="333333"/>
                </a:solidFill>
              </a:rPr>
              <a:t>LED</a:t>
            </a:r>
            <a:r>
              <a:rPr lang="ja-JP" altLang="en-US" sz="2000">
                <a:solidFill>
                  <a:srgbClr val="333333"/>
                </a:solidFill>
              </a:rPr>
              <a:t>とファンが動きます。</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の起動と実行</a:t>
            </a:r>
          </a:p>
        </p:txBody>
      </p:sp>
      <p:pic>
        <p:nvPicPr>
          <p:cNvPr id="3" name="仮想工場の動作（LEDファン）">
            <a:hlinkClick r:id="" action="ppaction://media"/>
            <a:extLst>
              <a:ext uri="{FF2B5EF4-FFF2-40B4-BE49-F238E27FC236}">
                <a16:creationId xmlns:a16="http://schemas.microsoft.com/office/drawing/2014/main" id="{90C3EF73-CD3A-40CF-B042-B4F1538055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470" y="1807628"/>
            <a:ext cx="8064896" cy="4536504"/>
          </a:xfrm>
          <a:prstGeom prst="rect">
            <a:avLst/>
          </a:prstGeom>
        </p:spPr>
      </p:pic>
    </p:spTree>
    <p:extLst>
      <p:ext uri="{BB962C8B-B14F-4D97-AF65-F5344CB8AC3E}">
        <p14:creationId xmlns:p14="http://schemas.microsoft.com/office/powerpoint/2010/main" val="245859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lnSpcReduction="10000"/>
          </a:bodyPr>
          <a:lstStyle/>
          <a:p>
            <a:pPr>
              <a:buClr>
                <a:srgbClr val="0070C0"/>
              </a:buClr>
              <a:buFont typeface="Wingdings" panose="05000000000000000000" pitchFamily="2" charset="2"/>
              <a:buChar char="l"/>
            </a:pPr>
            <a:r>
              <a:rPr lang="en-US" altLang="ja-JP" sz="2000" err="1">
                <a:solidFill>
                  <a:srgbClr val="333333"/>
                </a:solidFill>
              </a:rPr>
              <a:t>OpenPLC</a:t>
            </a:r>
            <a:r>
              <a:rPr lang="ja-JP" altLang="en-US" sz="2000">
                <a:solidFill>
                  <a:srgbClr val="333333"/>
                </a:solidFill>
              </a:rPr>
              <a:t>の「</a:t>
            </a:r>
            <a:r>
              <a:rPr lang="en-US" altLang="ja-JP" sz="2000">
                <a:solidFill>
                  <a:srgbClr val="333333"/>
                </a:solidFill>
              </a:rPr>
              <a:t>Monitoring</a:t>
            </a:r>
            <a:r>
              <a:rPr lang="ja-JP" altLang="en-US" sz="2000">
                <a:solidFill>
                  <a:srgbClr val="333333"/>
                </a:solidFill>
              </a:rPr>
              <a:t>」から動作をモニタニングできます。</a:t>
            </a:r>
            <a:br>
              <a:rPr lang="en-US" altLang="ja-JP" sz="2000">
                <a:solidFill>
                  <a:srgbClr val="333333"/>
                </a:solidFill>
              </a:rPr>
            </a:br>
            <a:r>
              <a:rPr lang="ja-JP" altLang="en-US" sz="2000">
                <a:solidFill>
                  <a:srgbClr val="333333"/>
                </a:solidFill>
              </a:rPr>
              <a:t>また各項目をダブルクリックすると、値を強制的に変更できます。</a:t>
            </a: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endParaRPr lang="en-US" altLang="ja-JP" sz="2000">
              <a:solidFill>
                <a:srgbClr val="333333"/>
              </a:solidFill>
            </a:endParaRPr>
          </a:p>
          <a:p>
            <a:pPr>
              <a:buClr>
                <a:srgbClr val="0070C0"/>
              </a:buClr>
              <a:buFont typeface="Wingdings" panose="05000000000000000000" pitchFamily="2" charset="2"/>
              <a:buChar char="l"/>
            </a:pPr>
            <a:r>
              <a:rPr lang="ja-JP" altLang="en-US" sz="1800">
                <a:solidFill>
                  <a:srgbClr val="333333"/>
                </a:solidFill>
              </a:rPr>
              <a:t>終了する場合は「</a:t>
            </a:r>
            <a:r>
              <a:rPr lang="en-US" altLang="ja-JP" sz="1800">
                <a:solidFill>
                  <a:srgbClr val="333333"/>
                </a:solidFill>
              </a:rPr>
              <a:t>Stop</a:t>
            </a:r>
            <a:r>
              <a:rPr lang="ja-JP" altLang="en-US" sz="1800">
                <a:solidFill>
                  <a:srgbClr val="333333"/>
                </a:solidFill>
              </a:rPr>
              <a:t> </a:t>
            </a:r>
            <a:r>
              <a:rPr lang="en-US" altLang="ja-JP" sz="1800">
                <a:solidFill>
                  <a:srgbClr val="333333"/>
                </a:solidFill>
              </a:rPr>
              <a:t>PLC</a:t>
            </a:r>
            <a:r>
              <a:rPr lang="ja-JP" altLang="en-US" sz="1800">
                <a:solidFill>
                  <a:srgbClr val="333333"/>
                </a:solidFill>
              </a:rPr>
              <a:t>」を押してください。</a:t>
            </a:r>
            <a:br>
              <a:rPr lang="en-US" altLang="ja-JP" sz="1800">
                <a:solidFill>
                  <a:srgbClr val="333333"/>
                </a:solidFill>
              </a:rPr>
            </a:br>
            <a:r>
              <a:rPr lang="ja-JP" altLang="en-US" sz="1800">
                <a:solidFill>
                  <a:srgbClr val="333333"/>
                </a:solidFill>
              </a:rPr>
              <a:t>また、次回から選んだプログラムを自動起動させたい場合は「</a:t>
            </a:r>
            <a:r>
              <a:rPr lang="en-US" altLang="ja-JP" sz="1800">
                <a:solidFill>
                  <a:srgbClr val="333333"/>
                </a:solidFill>
              </a:rPr>
              <a:t>Settings</a:t>
            </a:r>
            <a:r>
              <a:rPr lang="ja-JP" altLang="en-US" sz="1800">
                <a:solidFill>
                  <a:srgbClr val="333333"/>
                </a:solidFill>
              </a:rPr>
              <a:t>」の「</a:t>
            </a:r>
            <a:r>
              <a:rPr lang="en-US" altLang="ja-JP" sz="1800">
                <a:solidFill>
                  <a:srgbClr val="333333"/>
                </a:solidFill>
              </a:rPr>
              <a:t>Start</a:t>
            </a:r>
            <a:r>
              <a:rPr lang="ja-JP" altLang="en-US" sz="1800">
                <a:solidFill>
                  <a:srgbClr val="333333"/>
                </a:solidFill>
              </a:rPr>
              <a:t> </a:t>
            </a:r>
            <a:r>
              <a:rPr lang="en-US" altLang="ja-JP" sz="1800" err="1">
                <a:solidFill>
                  <a:srgbClr val="333333"/>
                </a:solidFill>
              </a:rPr>
              <a:t>OpenPLC</a:t>
            </a:r>
            <a:r>
              <a:rPr lang="en-US" altLang="ja-JP" sz="1800">
                <a:solidFill>
                  <a:srgbClr val="333333"/>
                </a:solidFill>
              </a:rPr>
              <a:t> in RUN mode</a:t>
            </a:r>
            <a:r>
              <a:rPr lang="ja-JP" altLang="en-US" sz="1800">
                <a:solidFill>
                  <a:srgbClr val="333333"/>
                </a:solidFill>
              </a:rPr>
              <a:t>」にチェックを入れて保存してください。</a:t>
            </a:r>
          </a:p>
        </p:txBody>
      </p:sp>
      <p:pic>
        <p:nvPicPr>
          <p:cNvPr id="15" name="図 14">
            <a:extLst>
              <a:ext uri="{FF2B5EF4-FFF2-40B4-BE49-F238E27FC236}">
                <a16:creationId xmlns:a16="http://schemas.microsoft.com/office/drawing/2014/main" id="{B2B427E2-7605-4A71-9877-D095874F365B}"/>
              </a:ext>
            </a:extLst>
          </p:cNvPr>
          <p:cNvPicPr>
            <a:picLocks noChangeAspect="1"/>
          </p:cNvPicPr>
          <p:nvPr/>
        </p:nvPicPr>
        <p:blipFill>
          <a:blip r:embed="rId3"/>
          <a:stretch>
            <a:fillRect/>
          </a:stretch>
        </p:blipFill>
        <p:spPr>
          <a:xfrm>
            <a:off x="4732635" y="2150617"/>
            <a:ext cx="3960000" cy="2982473"/>
          </a:xfrm>
          <a:prstGeom prst="rect">
            <a:avLst/>
          </a:prstGeom>
        </p:spPr>
      </p:pic>
      <p:pic>
        <p:nvPicPr>
          <p:cNvPr id="7" name="図 6">
            <a:extLst>
              <a:ext uri="{FF2B5EF4-FFF2-40B4-BE49-F238E27FC236}">
                <a16:creationId xmlns:a16="http://schemas.microsoft.com/office/drawing/2014/main" id="{947B78CF-E755-48C0-91AB-3729BBEC2BCA}"/>
              </a:ext>
            </a:extLst>
          </p:cNvPr>
          <p:cNvPicPr>
            <a:picLocks noChangeAspect="1"/>
          </p:cNvPicPr>
          <p:nvPr/>
        </p:nvPicPr>
        <p:blipFill>
          <a:blip r:embed="rId4"/>
          <a:stretch>
            <a:fillRect/>
          </a:stretch>
        </p:blipFill>
        <p:spPr>
          <a:xfrm>
            <a:off x="618554" y="2150617"/>
            <a:ext cx="3960000" cy="2982473"/>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err="1">
                <a:solidFill>
                  <a:srgbClr val="002060"/>
                </a:solidFill>
              </a:rPr>
              <a:t>OpenPLCOpenPLC</a:t>
            </a:r>
            <a:r>
              <a:rPr lang="ja-JP" altLang="en-US" sz="2800">
                <a:solidFill>
                  <a:srgbClr val="002060"/>
                </a:solidFill>
              </a:rPr>
              <a:t>の動作の確認</a:t>
            </a:r>
            <a:r>
              <a:rPr lang="en-US" altLang="ja-JP" sz="2800">
                <a:solidFill>
                  <a:srgbClr val="002060"/>
                </a:solidFill>
              </a:rPr>
              <a:t>2</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a:t>
            </a:r>
            <a:r>
              <a:rPr lang="en-US" altLang="ja-JP" sz="1400" err="1">
                <a:solidFill>
                  <a:schemeClr val="tx1">
                    <a:lumMod val="75000"/>
                    <a:lumOff val="25000"/>
                  </a:schemeClr>
                </a:solidFill>
              </a:rPr>
              <a:t>OpenPLC</a:t>
            </a:r>
            <a:r>
              <a:rPr lang="ja-JP" altLang="en-US" sz="1400">
                <a:solidFill>
                  <a:schemeClr val="tx1">
                    <a:lumMod val="75000"/>
                    <a:lumOff val="25000"/>
                  </a:schemeClr>
                </a:solidFill>
              </a:rPr>
              <a:t>の起動と実行</a:t>
            </a:r>
          </a:p>
        </p:txBody>
      </p:sp>
      <p:sp>
        <p:nvSpPr>
          <p:cNvPr id="10" name="矢印: 下 9">
            <a:extLst>
              <a:ext uri="{FF2B5EF4-FFF2-40B4-BE49-F238E27FC236}">
                <a16:creationId xmlns:a16="http://schemas.microsoft.com/office/drawing/2014/main" id="{BE041E5E-B084-4E44-AD08-99FA697C83A4}"/>
              </a:ext>
            </a:extLst>
          </p:cNvPr>
          <p:cNvSpPr/>
          <p:nvPr/>
        </p:nvSpPr>
        <p:spPr>
          <a:xfrm rot="15129420">
            <a:off x="4978872" y="2306918"/>
            <a:ext cx="133540" cy="170533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19A0999-AB8C-4B57-99C3-831D33F7E903}"/>
              </a:ext>
            </a:extLst>
          </p:cNvPr>
          <p:cNvSpPr/>
          <p:nvPr/>
        </p:nvSpPr>
        <p:spPr>
          <a:xfrm>
            <a:off x="1658211" y="3321691"/>
            <a:ext cx="2703022" cy="241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FDE991A-2FD5-4E67-AC05-1719A086A83A}"/>
              </a:ext>
            </a:extLst>
          </p:cNvPr>
          <p:cNvSpPr/>
          <p:nvPr/>
        </p:nvSpPr>
        <p:spPr>
          <a:xfrm>
            <a:off x="379364" y="3244637"/>
            <a:ext cx="1240308" cy="350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FD3A5B0-51FB-4B78-89B3-6D176160A076}"/>
              </a:ext>
            </a:extLst>
          </p:cNvPr>
          <p:cNvSpPr/>
          <p:nvPr/>
        </p:nvSpPr>
        <p:spPr>
          <a:xfrm>
            <a:off x="4637449" y="4264821"/>
            <a:ext cx="1240308" cy="487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690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t>ハードウェアデバイス</a:t>
            </a:r>
            <a:r>
              <a:rPr lang="en-US" altLang="ja-JP" sz="2000"/>
              <a:t>/API</a:t>
            </a:r>
            <a:r>
              <a:rPr lang="ja-JP" altLang="en-US" sz="2000"/>
              <a:t>および</a:t>
            </a:r>
            <a:br>
              <a:rPr lang="en-US" altLang="ja-JP" sz="2000"/>
            </a:br>
            <a:r>
              <a:rPr lang="ja-JP" altLang="en-US" sz="2000"/>
              <a:t>オンラインサービスを接続してプログラムを作る。</a:t>
            </a:r>
            <a:br>
              <a:rPr lang="en-US" altLang="ja-JP" sz="2000"/>
            </a:br>
            <a:r>
              <a:rPr lang="en-US" altLang="ja-JP" sz="2000"/>
              <a:t>IoT</a:t>
            </a:r>
            <a:r>
              <a:rPr lang="ja-JP" altLang="en-US" sz="2000"/>
              <a:t>機器やプロトタイプなどにも用いられる。</a:t>
            </a:r>
            <a:endParaRPr lang="en-US" altLang="ja-JP" sz="2400"/>
          </a:p>
          <a:p>
            <a:pPr>
              <a:buClr>
                <a:srgbClr val="0070C0"/>
              </a:buClr>
              <a:buFont typeface="Wingdings" panose="05000000000000000000" pitchFamily="2" charset="2"/>
              <a:buChar char="l"/>
            </a:pPr>
            <a:endParaRPr lang="en-US" altLang="ja-JP" sz="2400"/>
          </a:p>
          <a:p>
            <a:pPr>
              <a:buClr>
                <a:srgbClr val="0070C0"/>
              </a:buClr>
              <a:buFont typeface="Wingdings" panose="05000000000000000000" pitchFamily="2" charset="2"/>
              <a:buChar char="l"/>
            </a:pPr>
            <a:endParaRPr lang="en-US" altLang="ja-JP" sz="2400"/>
          </a:p>
          <a:p>
            <a:pPr marL="0" indent="0">
              <a:buClr>
                <a:srgbClr val="0070C0"/>
              </a:buClr>
              <a:buNone/>
            </a:pPr>
            <a:endParaRPr lang="en-US" altLang="ja-JP" sz="2400"/>
          </a:p>
        </p:txBody>
      </p:sp>
      <p:pic>
        <p:nvPicPr>
          <p:cNvPr id="4" name="図 3">
            <a:extLst>
              <a:ext uri="{FF2B5EF4-FFF2-40B4-BE49-F238E27FC236}">
                <a16:creationId xmlns:a16="http://schemas.microsoft.com/office/drawing/2014/main" id="{EE6E5F73-CD36-4459-B28B-818A8EF59DD7}"/>
              </a:ext>
            </a:extLst>
          </p:cNvPr>
          <p:cNvPicPr>
            <a:picLocks noChangeAspect="1"/>
          </p:cNvPicPr>
          <p:nvPr/>
        </p:nvPicPr>
        <p:blipFill rotWithShape="1">
          <a:blip r:embed="rId3"/>
          <a:srcRect t="10328"/>
          <a:stretch/>
        </p:blipFill>
        <p:spPr>
          <a:xfrm>
            <a:off x="254755" y="2516190"/>
            <a:ext cx="4320000" cy="2915310"/>
          </a:xfrm>
          <a:prstGeom prst="rect">
            <a:avLst/>
          </a:prstGeom>
        </p:spPr>
      </p:pic>
      <p:pic>
        <p:nvPicPr>
          <p:cNvPr id="12" name="図 11">
            <a:extLst>
              <a:ext uri="{FF2B5EF4-FFF2-40B4-BE49-F238E27FC236}">
                <a16:creationId xmlns:a16="http://schemas.microsoft.com/office/drawing/2014/main" id="{7A760F24-5177-4C1E-8C57-5D71F56A30EC}"/>
              </a:ext>
            </a:extLst>
          </p:cNvPr>
          <p:cNvPicPr>
            <a:picLocks noChangeAspect="1"/>
          </p:cNvPicPr>
          <p:nvPr/>
        </p:nvPicPr>
        <p:blipFill rotWithShape="1">
          <a:blip r:embed="rId4"/>
          <a:srcRect l="1973" t="9945" r="4286"/>
          <a:stretch/>
        </p:blipFill>
        <p:spPr>
          <a:xfrm>
            <a:off x="5102020" y="2742574"/>
            <a:ext cx="3600450" cy="2603035"/>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とは</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7" name="図 6">
            <a:extLst>
              <a:ext uri="{FF2B5EF4-FFF2-40B4-BE49-F238E27FC236}">
                <a16:creationId xmlns:a16="http://schemas.microsoft.com/office/drawing/2014/main" id="{35B6F307-B747-4311-993D-2EB8054CE1EF}"/>
              </a:ext>
            </a:extLst>
          </p:cNvPr>
          <p:cNvPicPr>
            <a:picLocks noChangeAspect="1"/>
          </p:cNvPicPr>
          <p:nvPr/>
        </p:nvPicPr>
        <p:blipFill rotWithShape="1">
          <a:blip r:embed="rId5">
            <a:extLst>
              <a:ext uri="{28A0092B-C50C-407E-A947-70E740481C1C}">
                <a14:useLocalDpi xmlns:a14="http://schemas.microsoft.com/office/drawing/2010/main" val="0"/>
              </a:ext>
            </a:extLst>
          </a:blip>
          <a:srcRect l="15009" t="39838" r="51841" b="23582"/>
          <a:stretch/>
        </p:blipFill>
        <p:spPr>
          <a:xfrm>
            <a:off x="6907010" y="1214492"/>
            <a:ext cx="1296144" cy="1296145"/>
          </a:xfrm>
          <a:prstGeom prst="rect">
            <a:avLst/>
          </a:prstGeom>
        </p:spPr>
      </p:pic>
      <p:pic>
        <p:nvPicPr>
          <p:cNvPr id="8" name="図 7">
            <a:extLst>
              <a:ext uri="{FF2B5EF4-FFF2-40B4-BE49-F238E27FC236}">
                <a16:creationId xmlns:a16="http://schemas.microsoft.com/office/drawing/2014/main" id="{28B1C032-2CCB-4003-B2B6-9273382787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3821" y="598477"/>
            <a:ext cx="842522" cy="516120"/>
          </a:xfrm>
          <a:prstGeom prst="rect">
            <a:avLst/>
          </a:prstGeom>
        </p:spPr>
      </p:pic>
      <p:sp>
        <p:nvSpPr>
          <p:cNvPr id="9" name="テキスト ボックス 8">
            <a:extLst>
              <a:ext uri="{FF2B5EF4-FFF2-40B4-BE49-F238E27FC236}">
                <a16:creationId xmlns:a16="http://schemas.microsoft.com/office/drawing/2014/main" id="{91C42938-0B18-40CC-B403-FF7D9A6D0F46}"/>
              </a:ext>
            </a:extLst>
          </p:cNvPr>
          <p:cNvSpPr txBox="1"/>
          <p:nvPr/>
        </p:nvSpPr>
        <p:spPr>
          <a:xfrm>
            <a:off x="505541" y="5609415"/>
            <a:ext cx="4426842" cy="738664"/>
          </a:xfrm>
          <a:prstGeom prst="rect">
            <a:avLst/>
          </a:prstGeom>
          <a:noFill/>
        </p:spPr>
        <p:txBody>
          <a:bodyPr wrap="square" lIns="36000" rIns="36000" rtlCol="0">
            <a:spAutoFit/>
          </a:bodyPr>
          <a:lstStyle/>
          <a:p>
            <a:r>
              <a:rPr lang="ja-JP" altLang="en-US" sz="1400">
                <a:latin typeface="メイリオ" panose="020B0604030504040204" pitchFamily="50" charset="-128"/>
                <a:ea typeface="メイリオ" panose="020B0604030504040204" pitchFamily="50" charset="-128"/>
              </a:rPr>
              <a:t>ノードといわれる機能を配置し、線でつなげることで</a:t>
            </a:r>
            <a:br>
              <a:rPr lang="en-US" altLang="ja-JP" sz="1400">
                <a:latin typeface="メイリオ" panose="020B0604030504040204" pitchFamily="50" charset="-128"/>
                <a:ea typeface="メイリオ" panose="020B0604030504040204" pitchFamily="50" charset="-128"/>
              </a:rPr>
            </a:br>
            <a:r>
              <a:rPr lang="ja-JP" altLang="en-US" sz="1400">
                <a:latin typeface="メイリオ" panose="020B0604030504040204" pitchFamily="50" charset="-128"/>
                <a:ea typeface="メイリオ" panose="020B0604030504040204" pitchFamily="50" charset="-128"/>
              </a:rPr>
              <a:t>フロー（プログラム）を表現する。</a:t>
            </a:r>
            <a:endParaRPr lang="en-US" altLang="ja-JP" sz="1400">
              <a:latin typeface="メイリオ" panose="020B0604030504040204" pitchFamily="50" charset="-128"/>
              <a:ea typeface="メイリオ" panose="020B0604030504040204" pitchFamily="50" charset="-128"/>
            </a:endParaRPr>
          </a:p>
          <a:p>
            <a:r>
              <a:rPr lang="ja-JP" altLang="en-US" sz="1400">
                <a:latin typeface="メイリオ" panose="020B0604030504040204" pitchFamily="50" charset="-128"/>
                <a:ea typeface="メイリオ" panose="020B0604030504040204" pitchFamily="50" charset="-128"/>
              </a:rPr>
              <a:t>ノーコード（＝プログラミングなし）での開発が可能。</a:t>
            </a:r>
          </a:p>
        </p:txBody>
      </p:sp>
      <p:sp>
        <p:nvSpPr>
          <p:cNvPr id="10" name="テキスト ボックス 9">
            <a:extLst>
              <a:ext uri="{FF2B5EF4-FFF2-40B4-BE49-F238E27FC236}">
                <a16:creationId xmlns:a16="http://schemas.microsoft.com/office/drawing/2014/main" id="{731D9F2F-FEC4-4510-AAAD-2526FE711183}"/>
              </a:ext>
            </a:extLst>
          </p:cNvPr>
          <p:cNvSpPr txBox="1"/>
          <p:nvPr/>
        </p:nvSpPr>
        <p:spPr>
          <a:xfrm>
            <a:off x="5102020" y="5617408"/>
            <a:ext cx="3918297" cy="738664"/>
          </a:xfrm>
          <a:prstGeom prst="rect">
            <a:avLst/>
          </a:prstGeom>
          <a:noFill/>
        </p:spPr>
        <p:txBody>
          <a:bodyPr wrap="square" lIns="36000" rIns="36000" rtlCol="0">
            <a:spAutoFit/>
          </a:bodyPr>
          <a:lstStyle/>
          <a:p>
            <a:r>
              <a:rPr lang="ja-JP" altLang="en-US" sz="1400">
                <a:latin typeface="メイリオ" panose="020B0604030504040204" pitchFamily="50" charset="-128"/>
                <a:ea typeface="メイリオ" panose="020B0604030504040204" pitchFamily="50" charset="-128"/>
              </a:rPr>
              <a:t> フローの中には</a:t>
            </a:r>
            <a:r>
              <a:rPr lang="en-US" altLang="ja-JP" sz="1400">
                <a:latin typeface="メイリオ" panose="020B0604030504040204" pitchFamily="50" charset="-128"/>
                <a:ea typeface="メイリオ" panose="020B0604030504040204" pitchFamily="50" charset="-128"/>
              </a:rPr>
              <a:t>UI</a:t>
            </a:r>
            <a:r>
              <a:rPr lang="ja-JP" altLang="en-US" sz="1400">
                <a:latin typeface="メイリオ" panose="020B0604030504040204" pitchFamily="50" charset="-128"/>
                <a:ea typeface="メイリオ" panose="020B0604030504040204" pitchFamily="50" charset="-128"/>
              </a:rPr>
              <a:t>を表現できるものがある。</a:t>
            </a:r>
            <a:br>
              <a:rPr lang="en-US" altLang="ja-JP" sz="1400">
                <a:latin typeface="メイリオ" panose="020B0604030504040204" pitchFamily="50" charset="-128"/>
                <a:ea typeface="メイリオ" panose="020B0604030504040204" pitchFamily="50" charset="-128"/>
              </a:rPr>
            </a:br>
            <a:r>
              <a:rPr lang="ja-JP" altLang="en-US" sz="1400">
                <a:latin typeface="メイリオ" panose="020B0604030504040204" pitchFamily="50" charset="-128"/>
                <a:ea typeface="メイリオ" panose="020B0604030504040204" pitchFamily="50" charset="-128"/>
              </a:rPr>
              <a:t>作成した</a:t>
            </a:r>
            <a:r>
              <a:rPr lang="en-US" altLang="ja-JP" sz="1400">
                <a:latin typeface="メイリオ" panose="020B0604030504040204" pitchFamily="50" charset="-128"/>
                <a:ea typeface="メイリオ" panose="020B0604030504040204" pitchFamily="50" charset="-128"/>
              </a:rPr>
              <a:t>UI</a:t>
            </a:r>
            <a:r>
              <a:rPr lang="ja-JP" altLang="en-US" sz="1400">
                <a:latin typeface="メイリオ" panose="020B0604030504040204" pitchFamily="50" charset="-128"/>
                <a:ea typeface="メイリオ" panose="020B0604030504040204" pitchFamily="50" charset="-128"/>
              </a:rPr>
              <a:t>の例であり、現在の</a:t>
            </a:r>
            <a:r>
              <a:rPr lang="en-US" altLang="ja-JP" sz="1400">
                <a:latin typeface="メイリオ" panose="020B0604030504040204" pitchFamily="50" charset="-128"/>
                <a:ea typeface="メイリオ" panose="020B0604030504040204" pitchFamily="50" charset="-128"/>
              </a:rPr>
              <a:t>ON/OFF</a:t>
            </a:r>
            <a:r>
              <a:rPr lang="ja-JP" altLang="en-US" sz="1400">
                <a:latin typeface="メイリオ" panose="020B0604030504040204" pitchFamily="50" charset="-128"/>
                <a:ea typeface="メイリオ" panose="020B0604030504040204" pitchFamily="50" charset="-128"/>
              </a:rPr>
              <a:t>の確認や、ボタン押して機器を動かすなどができる</a:t>
            </a:r>
          </a:p>
        </p:txBody>
      </p:sp>
    </p:spTree>
    <p:extLst>
      <p:ext uri="{BB962C8B-B14F-4D97-AF65-F5344CB8AC3E}">
        <p14:creationId xmlns:p14="http://schemas.microsoft.com/office/powerpoint/2010/main" val="3644307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へのアクセス</a:t>
            </a:r>
            <a:r>
              <a:rPr lang="en-US" altLang="ja-JP" sz="2800">
                <a:solidFill>
                  <a:srgbClr val="002060"/>
                </a:solidFill>
              </a:rPr>
              <a:t>(1/2)</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t>指定された</a:t>
            </a:r>
            <a:r>
              <a:rPr lang="en-US" altLang="ja-JP" sz="2000"/>
              <a:t>URL</a:t>
            </a:r>
            <a:r>
              <a:rPr lang="ja-JP" altLang="en-US" sz="2000"/>
              <a:t>にアクセスし、</a:t>
            </a:r>
            <a:r>
              <a:rPr lang="en-US" altLang="ja-JP" sz="2000"/>
              <a:t>Node-RED</a:t>
            </a:r>
            <a:r>
              <a:rPr lang="ja-JP" altLang="en-US" sz="2000"/>
              <a:t>へログインします</a:t>
            </a:r>
            <a:br>
              <a:rPr lang="en-US" altLang="ja-JP" sz="2000"/>
            </a:br>
            <a:r>
              <a:rPr lang="en-US" altLang="ja-JP" sz="2000"/>
              <a:t>http://</a:t>
            </a:r>
            <a:r>
              <a:rPr lang="ja-JP" altLang="en-US" sz="2000"/>
              <a:t>指定された</a:t>
            </a:r>
            <a:r>
              <a:rPr lang="en-US" altLang="ja-JP" sz="2000"/>
              <a:t>IP</a:t>
            </a:r>
            <a:r>
              <a:rPr lang="ja-JP" altLang="en-US" sz="2000"/>
              <a:t>アドレス</a:t>
            </a:r>
            <a:r>
              <a:rPr lang="en-US" altLang="ja-JP" sz="2000"/>
              <a:t>:1880/</a:t>
            </a:r>
            <a:endParaRPr lang="en-US" altLang="ja-JP" sz="2400"/>
          </a:p>
          <a:p>
            <a:pPr>
              <a:buClr>
                <a:srgbClr val="0070C0"/>
              </a:buClr>
              <a:buFont typeface="Wingdings" panose="05000000000000000000" pitchFamily="2" charset="2"/>
              <a:buChar char="l"/>
            </a:pPr>
            <a:endParaRPr lang="en-US" altLang="ja-JP" sz="2400"/>
          </a:p>
          <a:p>
            <a:pPr>
              <a:buClr>
                <a:srgbClr val="0070C0"/>
              </a:buClr>
              <a:buFont typeface="Wingdings" panose="05000000000000000000" pitchFamily="2" charset="2"/>
              <a:buChar char="l"/>
            </a:pPr>
            <a:endParaRPr lang="en-US" altLang="ja-JP" sz="2400"/>
          </a:p>
          <a:p>
            <a:pPr marL="0" indent="0">
              <a:buClr>
                <a:srgbClr val="0070C0"/>
              </a:buClr>
              <a:buNone/>
            </a:pP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17" name="図 16">
            <a:extLst>
              <a:ext uri="{FF2B5EF4-FFF2-40B4-BE49-F238E27FC236}">
                <a16:creationId xmlns:a16="http://schemas.microsoft.com/office/drawing/2014/main" id="{806BEF17-B9C9-4183-994A-D1CF0DBAC8E0}"/>
              </a:ext>
            </a:extLst>
          </p:cNvPr>
          <p:cNvPicPr>
            <a:picLocks noChangeAspect="1"/>
          </p:cNvPicPr>
          <p:nvPr/>
        </p:nvPicPr>
        <p:blipFill>
          <a:blip r:embed="rId3"/>
          <a:stretch>
            <a:fillRect/>
          </a:stretch>
        </p:blipFill>
        <p:spPr>
          <a:xfrm>
            <a:off x="451365" y="2132856"/>
            <a:ext cx="8026275" cy="3974346"/>
          </a:xfrm>
          <a:prstGeom prst="rect">
            <a:avLst/>
          </a:prstGeom>
          <a:ln>
            <a:solidFill>
              <a:schemeClr val="tx1">
                <a:lumMod val="75000"/>
                <a:lumOff val="25000"/>
              </a:schemeClr>
            </a:solidFill>
          </a:ln>
        </p:spPr>
      </p:pic>
    </p:spTree>
    <p:extLst>
      <p:ext uri="{BB962C8B-B14F-4D97-AF65-F5344CB8AC3E}">
        <p14:creationId xmlns:p14="http://schemas.microsoft.com/office/powerpoint/2010/main" val="385482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へのアクセス</a:t>
            </a:r>
            <a:r>
              <a:rPr lang="en-US" altLang="ja-JP" sz="2800">
                <a:solidFill>
                  <a:srgbClr val="002060"/>
                </a:solidFill>
              </a:rPr>
              <a:t>2</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t>Node-RED</a:t>
            </a:r>
            <a:r>
              <a:rPr lang="ja-JP" altLang="en-US" sz="2000"/>
              <a:t>では「ノード」と呼ばれる機能を、［シート］で</a:t>
            </a:r>
            <a:br>
              <a:rPr lang="en-US" altLang="ja-JP" sz="2000"/>
            </a:br>
            <a:r>
              <a:rPr lang="ja-JP" altLang="en-US" sz="2000"/>
              <a:t>組み合わせて、ひとつの仕組み「フロー」にすることで、</a:t>
            </a:r>
            <a:br>
              <a:rPr lang="en-US" altLang="ja-JP" sz="2000"/>
            </a:br>
            <a:r>
              <a:rPr lang="ja-JP" altLang="en-US" sz="2000"/>
              <a:t>簡単にシステムを構築します。</a:t>
            </a:r>
          </a:p>
          <a:p>
            <a:pPr marL="0" indent="0">
              <a:buClr>
                <a:srgbClr val="0070C0"/>
              </a:buClr>
              <a:buNone/>
            </a:pPr>
            <a:endParaRPr lang="en-US" altLang="ja-JP" sz="2400"/>
          </a:p>
          <a:p>
            <a:pPr>
              <a:buClr>
                <a:srgbClr val="0070C0"/>
              </a:buClr>
              <a:buFont typeface="Wingdings" panose="05000000000000000000" pitchFamily="2" charset="2"/>
              <a:buChar char="l"/>
            </a:pPr>
            <a:endParaRPr lang="en-US" altLang="ja-JP" sz="2400"/>
          </a:p>
          <a:p>
            <a:pPr marL="0" indent="0">
              <a:buClr>
                <a:srgbClr val="0070C0"/>
              </a:buClr>
              <a:buNone/>
            </a:pP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grpSp>
        <p:nvGrpSpPr>
          <p:cNvPr id="12" name="グループ化 11">
            <a:extLst>
              <a:ext uri="{FF2B5EF4-FFF2-40B4-BE49-F238E27FC236}">
                <a16:creationId xmlns:a16="http://schemas.microsoft.com/office/drawing/2014/main" id="{915B3441-F495-4610-9087-EA3192B62F0C}"/>
              </a:ext>
            </a:extLst>
          </p:cNvPr>
          <p:cNvGrpSpPr/>
          <p:nvPr/>
        </p:nvGrpSpPr>
        <p:grpSpPr>
          <a:xfrm>
            <a:off x="1043608" y="2492896"/>
            <a:ext cx="6849294" cy="3460553"/>
            <a:chOff x="972457" y="1372557"/>
            <a:chExt cx="7199086" cy="3637284"/>
          </a:xfrm>
        </p:grpSpPr>
        <p:pic>
          <p:nvPicPr>
            <p:cNvPr id="18" name="図 17">
              <a:extLst>
                <a:ext uri="{FF2B5EF4-FFF2-40B4-BE49-F238E27FC236}">
                  <a16:creationId xmlns:a16="http://schemas.microsoft.com/office/drawing/2014/main" id="{4BC43848-E946-4EDF-A27D-82394DEC0099}"/>
                </a:ext>
              </a:extLst>
            </p:cNvPr>
            <p:cNvPicPr>
              <a:picLocks noChangeAspect="1"/>
            </p:cNvPicPr>
            <p:nvPr/>
          </p:nvPicPr>
          <p:blipFill>
            <a:blip r:embed="rId3"/>
            <a:stretch>
              <a:fillRect/>
            </a:stretch>
          </p:blipFill>
          <p:spPr>
            <a:xfrm>
              <a:off x="972457" y="1372557"/>
              <a:ext cx="7199086" cy="3564752"/>
            </a:xfrm>
            <a:prstGeom prst="rect">
              <a:avLst/>
            </a:prstGeom>
            <a:ln>
              <a:solidFill>
                <a:schemeClr val="bg1">
                  <a:lumMod val="50000"/>
                </a:schemeClr>
              </a:solidFill>
            </a:ln>
          </p:spPr>
        </p:pic>
        <p:sp>
          <p:nvSpPr>
            <p:cNvPr id="19" name="正方形/長方形 18">
              <a:extLst>
                <a:ext uri="{FF2B5EF4-FFF2-40B4-BE49-F238E27FC236}">
                  <a16:creationId xmlns:a16="http://schemas.microsoft.com/office/drawing/2014/main" id="{5F55871C-3B34-435F-96C4-E24705D3A592}"/>
                </a:ext>
              </a:extLst>
            </p:cNvPr>
            <p:cNvSpPr/>
            <p:nvPr/>
          </p:nvSpPr>
          <p:spPr>
            <a:xfrm>
              <a:off x="972458" y="1597769"/>
              <a:ext cx="928914" cy="3412071"/>
            </a:xfrm>
            <a:prstGeom prst="rect">
              <a:avLst/>
            </a:prstGeom>
            <a:solidFill>
              <a:srgbClr val="F2F2F2">
                <a:alpha val="74902"/>
              </a:srgb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a:solidFill>
                    <a:schemeClr val="tx1"/>
                  </a:solidFill>
                  <a:latin typeface="メイリオ" panose="020B0604030504040204" pitchFamily="50" charset="-128"/>
                  <a:ea typeface="メイリオ" panose="020B0604030504040204" pitchFamily="50" charset="-128"/>
                </a:rPr>
                <a:t>色々な</a:t>
              </a:r>
              <a:endParaRPr lang="en-US" altLang="ja-JP" sz="1500">
                <a:solidFill>
                  <a:schemeClr val="tx1"/>
                </a:solidFill>
                <a:latin typeface="メイリオ" panose="020B0604030504040204" pitchFamily="50" charset="-128"/>
                <a:ea typeface="メイリオ" panose="020B0604030504040204" pitchFamily="50" charset="-128"/>
              </a:endParaRPr>
            </a:p>
            <a:p>
              <a:pPr algn="ctr"/>
              <a:r>
                <a:rPr lang="ja-JP" altLang="en-US" sz="1500">
                  <a:solidFill>
                    <a:schemeClr val="tx1"/>
                  </a:solidFill>
                  <a:latin typeface="メイリオ" panose="020B0604030504040204" pitchFamily="50" charset="-128"/>
                  <a:ea typeface="メイリオ" panose="020B0604030504040204" pitchFamily="50" charset="-128"/>
                </a:rPr>
                <a:t>機能が</a:t>
              </a:r>
              <a:endParaRPr lang="en-US" altLang="ja-JP" sz="1500">
                <a:solidFill>
                  <a:schemeClr val="tx1"/>
                </a:solidFill>
                <a:latin typeface="メイリオ" panose="020B0604030504040204" pitchFamily="50" charset="-128"/>
                <a:ea typeface="メイリオ" panose="020B0604030504040204" pitchFamily="50" charset="-128"/>
              </a:endParaRPr>
            </a:p>
            <a:p>
              <a:pPr algn="ctr"/>
              <a:r>
                <a:rPr lang="ja-JP" altLang="en-US" sz="1500">
                  <a:solidFill>
                    <a:schemeClr val="tx1"/>
                  </a:solidFill>
                  <a:latin typeface="メイリオ" panose="020B0604030504040204" pitchFamily="50" charset="-128"/>
                  <a:ea typeface="メイリオ" panose="020B0604030504040204" pitchFamily="50" charset="-128"/>
                </a:rPr>
                <a:t>表示</a:t>
              </a:r>
              <a:endParaRPr lang="en-US" altLang="ja-JP" sz="1500">
                <a:solidFill>
                  <a:schemeClr val="tx1"/>
                </a:solidFill>
                <a:latin typeface="メイリオ" panose="020B0604030504040204" pitchFamily="50" charset="-128"/>
                <a:ea typeface="メイリオ" panose="020B0604030504040204" pitchFamily="50" charset="-128"/>
              </a:endParaRPr>
            </a:p>
            <a:p>
              <a:pPr algn="ctr"/>
              <a:r>
                <a:rPr lang="ja-JP" altLang="en-US" sz="1500">
                  <a:solidFill>
                    <a:schemeClr val="tx1"/>
                  </a:solidFill>
                  <a:latin typeface="メイリオ" panose="020B0604030504040204" pitchFamily="50" charset="-128"/>
                  <a:ea typeface="メイリオ" panose="020B0604030504040204" pitchFamily="50" charset="-128"/>
                </a:rPr>
                <a:t>される</a:t>
              </a:r>
              <a:endParaRPr lang="en-US" altLang="ja-JP" sz="1500">
                <a:solidFill>
                  <a:schemeClr val="tx1"/>
                </a:solidFill>
                <a:latin typeface="メイリオ" panose="020B0604030504040204" pitchFamily="50" charset="-128"/>
                <a:ea typeface="メイリオ" panose="020B0604030504040204" pitchFamily="50" charset="-128"/>
              </a:endParaRPr>
            </a:p>
            <a:p>
              <a:pPr algn="ctr"/>
              <a:endParaRPr lang="en-US" altLang="ja-JP" sz="1000">
                <a:solidFill>
                  <a:schemeClr val="tx1"/>
                </a:solidFill>
                <a:latin typeface="メイリオ" panose="020B0604030504040204" pitchFamily="50" charset="-128"/>
                <a:ea typeface="メイリオ" panose="020B0604030504040204" pitchFamily="50" charset="-128"/>
              </a:endParaRPr>
            </a:p>
            <a:p>
              <a:pPr algn="ctr"/>
              <a:endParaRPr lang="en-US" altLang="ja-JP" sz="1000">
                <a:solidFill>
                  <a:schemeClr val="tx1"/>
                </a:solidFill>
                <a:latin typeface="メイリオ" panose="020B0604030504040204" pitchFamily="50" charset="-128"/>
                <a:ea typeface="メイリオ" panose="020B0604030504040204" pitchFamily="50" charset="-128"/>
              </a:endParaRPr>
            </a:p>
            <a:p>
              <a:pPr algn="ctr"/>
              <a:r>
                <a:rPr lang="ja-JP" altLang="en-US" sz="1000">
                  <a:solidFill>
                    <a:schemeClr val="tx1"/>
                  </a:solidFill>
                  <a:latin typeface="メイリオ" panose="020B0604030504040204" pitchFamily="50" charset="-128"/>
                  <a:ea typeface="メイリオ" panose="020B0604030504040204" pitchFamily="50" charset="-128"/>
                </a:rPr>
                <a:t>ノード</a:t>
              </a:r>
              <a:br>
                <a:rPr lang="en-US" altLang="ja-JP" sz="1000">
                  <a:solidFill>
                    <a:schemeClr val="tx1"/>
                  </a:solidFill>
                  <a:latin typeface="メイリオ" panose="020B0604030504040204" pitchFamily="50" charset="-128"/>
                  <a:ea typeface="メイリオ" panose="020B0604030504040204" pitchFamily="50" charset="-128"/>
                </a:rPr>
              </a:br>
              <a:r>
                <a:rPr lang="ja-JP" altLang="en-US" sz="1000">
                  <a:solidFill>
                    <a:schemeClr val="tx1"/>
                  </a:solidFill>
                  <a:latin typeface="メイリオ" panose="020B0604030504040204" pitchFamily="50" charset="-128"/>
                  <a:ea typeface="メイリオ" panose="020B0604030504040204" pitchFamily="50" charset="-128"/>
                </a:rPr>
                <a:t>パレット</a:t>
              </a:r>
            </a:p>
          </p:txBody>
        </p:sp>
        <p:sp>
          <p:nvSpPr>
            <p:cNvPr id="20" name="正方形/長方形 19">
              <a:extLst>
                <a:ext uri="{FF2B5EF4-FFF2-40B4-BE49-F238E27FC236}">
                  <a16:creationId xmlns:a16="http://schemas.microsoft.com/office/drawing/2014/main" id="{21083725-90F9-40DF-9D71-07E4FE4B88ED}"/>
                </a:ext>
              </a:extLst>
            </p:cNvPr>
            <p:cNvSpPr/>
            <p:nvPr/>
          </p:nvSpPr>
          <p:spPr>
            <a:xfrm>
              <a:off x="1901372" y="1597770"/>
              <a:ext cx="4107542" cy="3412071"/>
            </a:xfrm>
            <a:prstGeom prst="rect">
              <a:avLst/>
            </a:prstGeom>
            <a:solidFill>
              <a:srgbClr val="F2F2F2">
                <a:alpha val="74902"/>
              </a:srgb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a:solidFill>
                    <a:schemeClr val="tx1"/>
                  </a:solidFill>
                  <a:latin typeface="メイリオ" panose="020B0604030504040204" pitchFamily="50" charset="-128"/>
                  <a:ea typeface="メイリオ" panose="020B0604030504040204" pitchFamily="50" charset="-128"/>
                </a:rPr>
                <a:t>ノードを組み合わせる場所</a:t>
              </a:r>
              <a:endParaRPr lang="en-US" altLang="ja-JP" sz="1500">
                <a:solidFill>
                  <a:schemeClr val="tx1"/>
                </a:solidFill>
                <a:latin typeface="メイリオ" panose="020B0604030504040204" pitchFamily="50" charset="-128"/>
                <a:ea typeface="メイリオ" panose="020B0604030504040204" pitchFamily="50" charset="-128"/>
              </a:endParaRPr>
            </a:p>
            <a:p>
              <a:pPr algn="ctr"/>
              <a:endParaRPr lang="en-US" altLang="ja-JP" sz="1500">
                <a:solidFill>
                  <a:schemeClr val="tx1"/>
                </a:solidFill>
                <a:latin typeface="メイリオ" panose="020B0604030504040204" pitchFamily="50" charset="-128"/>
                <a:ea typeface="メイリオ" panose="020B0604030504040204" pitchFamily="50" charset="-128"/>
              </a:endParaRPr>
            </a:p>
            <a:p>
              <a:pPr algn="ctr"/>
              <a:r>
                <a:rPr lang="ja-JP" altLang="en-US" sz="1500">
                  <a:solidFill>
                    <a:schemeClr val="tx1"/>
                  </a:solidFill>
                  <a:latin typeface="メイリオ" panose="020B0604030504040204" pitchFamily="50" charset="-128"/>
                  <a:ea typeface="メイリオ" panose="020B0604030504040204" pitchFamily="50" charset="-128"/>
                </a:rPr>
                <a:t>（　シート　）</a:t>
              </a:r>
            </a:p>
          </p:txBody>
        </p:sp>
        <p:sp>
          <p:nvSpPr>
            <p:cNvPr id="21" name="正方形/長方形 20">
              <a:extLst>
                <a:ext uri="{FF2B5EF4-FFF2-40B4-BE49-F238E27FC236}">
                  <a16:creationId xmlns:a16="http://schemas.microsoft.com/office/drawing/2014/main" id="{1C7285E4-A8D8-4400-80AA-B5BB04CFA5D3}"/>
                </a:ext>
              </a:extLst>
            </p:cNvPr>
            <p:cNvSpPr/>
            <p:nvPr/>
          </p:nvSpPr>
          <p:spPr>
            <a:xfrm>
              <a:off x="6008914" y="1597770"/>
              <a:ext cx="2162629" cy="3412071"/>
            </a:xfrm>
            <a:prstGeom prst="rect">
              <a:avLst/>
            </a:prstGeom>
            <a:solidFill>
              <a:srgbClr val="F2F2F2">
                <a:alpha val="74902"/>
              </a:srgb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a:solidFill>
                    <a:schemeClr val="tx1"/>
                  </a:solidFill>
                  <a:latin typeface="メイリオ" panose="020B0604030504040204" pitchFamily="50" charset="-128"/>
                  <a:ea typeface="メイリオ" panose="020B0604030504040204" pitchFamily="50" charset="-128"/>
                </a:rPr>
                <a:t>詳細な設定をしたり</a:t>
              </a:r>
              <a:endParaRPr lang="en-US" altLang="ja-JP" sz="1500">
                <a:solidFill>
                  <a:schemeClr val="tx1"/>
                </a:solidFill>
                <a:latin typeface="メイリオ" panose="020B0604030504040204" pitchFamily="50" charset="-128"/>
                <a:ea typeface="メイリオ" panose="020B0604030504040204" pitchFamily="50" charset="-128"/>
              </a:endParaRPr>
            </a:p>
            <a:p>
              <a:pPr algn="ctr"/>
              <a:r>
                <a:rPr lang="ja-JP" altLang="en-US" sz="1500">
                  <a:solidFill>
                    <a:schemeClr val="tx1"/>
                  </a:solidFill>
                  <a:latin typeface="メイリオ" panose="020B0604030504040204" pitchFamily="50" charset="-128"/>
                  <a:ea typeface="メイリオ" panose="020B0604030504040204" pitchFamily="50" charset="-128"/>
                </a:rPr>
                <a:t>データをみたりするところ</a:t>
              </a:r>
              <a:endParaRPr lang="en-US" altLang="ja-JP" sz="1500">
                <a:solidFill>
                  <a:schemeClr val="tx1"/>
                </a:solidFill>
                <a:latin typeface="メイリオ" panose="020B0604030504040204" pitchFamily="50" charset="-128"/>
                <a:ea typeface="メイリオ" panose="020B0604030504040204" pitchFamily="50" charset="-128"/>
              </a:endParaRPr>
            </a:p>
            <a:p>
              <a:pPr algn="ctr"/>
              <a:endParaRPr lang="en-US" altLang="ja-JP" sz="1100">
                <a:solidFill>
                  <a:schemeClr val="tx1"/>
                </a:solidFill>
                <a:latin typeface="メイリオ" panose="020B0604030504040204" pitchFamily="50" charset="-128"/>
                <a:ea typeface="メイリオ" panose="020B0604030504040204" pitchFamily="50" charset="-128"/>
              </a:endParaRPr>
            </a:p>
            <a:p>
              <a:pPr algn="ctr"/>
              <a:r>
                <a:rPr lang="ja-JP" altLang="en-US" sz="1100">
                  <a:solidFill>
                    <a:schemeClr val="tx1"/>
                  </a:solidFill>
                  <a:latin typeface="メイリオ" panose="020B0604030504040204" pitchFamily="50" charset="-128"/>
                  <a:ea typeface="メイリオ" panose="020B0604030504040204" pitchFamily="50" charset="-128"/>
                </a:rPr>
                <a:t>（</a:t>
              </a:r>
              <a:r>
                <a:rPr lang="en-US" altLang="ja-JP" sz="1100">
                  <a:solidFill>
                    <a:schemeClr val="tx1"/>
                  </a:solidFill>
                  <a:latin typeface="メイリオ" panose="020B0604030504040204" pitchFamily="50" charset="-128"/>
                  <a:ea typeface="メイリオ" panose="020B0604030504040204" pitchFamily="50" charset="-128"/>
                </a:rPr>
                <a:t>Info/Debug</a:t>
              </a:r>
              <a:r>
                <a:rPr lang="ja-JP" altLang="en-US" sz="1100">
                  <a:solidFill>
                    <a:schemeClr val="tx1"/>
                  </a:solidFill>
                  <a:latin typeface="メイリオ" panose="020B0604030504040204" pitchFamily="50" charset="-128"/>
                  <a:ea typeface="メイリオ" panose="020B0604030504040204" pitchFamily="50" charset="-128"/>
                </a:rPr>
                <a:t>コンソール）</a:t>
              </a:r>
            </a:p>
          </p:txBody>
        </p:sp>
      </p:grpSp>
    </p:spTree>
    <p:extLst>
      <p:ext uri="{BB962C8B-B14F-4D97-AF65-F5344CB8AC3E}">
        <p14:creationId xmlns:p14="http://schemas.microsoft.com/office/powerpoint/2010/main" val="256570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でのフローの読み込み</a:t>
            </a:r>
            <a:r>
              <a:rPr lang="en-US" altLang="ja-JP" sz="2800">
                <a:solidFill>
                  <a:srgbClr val="002060"/>
                </a:solidFill>
              </a:rPr>
              <a:t>1</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t>ここではあらかじめ用意したフローを読み込ませます</a:t>
            </a:r>
            <a:endParaRPr lang="en-US" altLang="ja-JP" sz="2000"/>
          </a:p>
          <a:p>
            <a:pPr marL="0" indent="0">
              <a:buClr>
                <a:srgbClr val="0070C0"/>
              </a:buClr>
              <a:buNone/>
            </a:pPr>
            <a:r>
              <a:rPr lang="en-US" altLang="ja-JP" sz="2000"/>
              <a:t> </a:t>
            </a:r>
            <a:r>
              <a:rPr lang="ja-JP" altLang="en-US" sz="2000"/>
              <a:t>右上の </a:t>
            </a:r>
            <a:r>
              <a:rPr lang="ja-JP" altLang="en-US" sz="2000" b="1"/>
              <a:t>三 </a:t>
            </a:r>
            <a:r>
              <a:rPr lang="ja-JP" altLang="en-US" sz="2000"/>
              <a:t>から パレット管理を選びます。</a:t>
            </a: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a:buClr>
                <a:srgbClr val="0070C0"/>
              </a:buClr>
              <a:buFont typeface="Wingdings" panose="05000000000000000000" pitchFamily="2" charset="2"/>
              <a:buChar char="l"/>
            </a:pPr>
            <a:r>
              <a:rPr lang="ja-JP" altLang="en-US" sz="2000"/>
              <a:t>表示された画面の「ノードを追加」を選択し、</a:t>
            </a:r>
            <a:br>
              <a:rPr lang="en-US" altLang="ja-JP" sz="2000"/>
            </a:br>
            <a:r>
              <a:rPr lang="ja-JP" altLang="en-US" sz="2000"/>
              <a:t>検索欄に「</a:t>
            </a:r>
            <a:r>
              <a:rPr lang="en-US" altLang="ja-JP" sz="2000" err="1"/>
              <a:t>modbus</a:t>
            </a:r>
            <a:r>
              <a:rPr lang="ja-JP" altLang="en-US" sz="2000"/>
              <a:t>」と入力し、表示された</a:t>
            </a:r>
            <a:br>
              <a:rPr lang="en-US" altLang="ja-JP" sz="2000"/>
            </a:br>
            <a:r>
              <a:rPr lang="ja-JP" altLang="en-US" sz="2000"/>
              <a:t>「</a:t>
            </a:r>
            <a:r>
              <a:rPr lang="en-US" altLang="ja-JP" sz="2000"/>
              <a:t>node-red-</a:t>
            </a:r>
            <a:r>
              <a:rPr lang="en-US" altLang="ja-JP" sz="2000" err="1"/>
              <a:t>contrib</a:t>
            </a:r>
            <a:r>
              <a:rPr lang="en-US" altLang="ja-JP" sz="2000"/>
              <a:t>-</a:t>
            </a:r>
            <a:r>
              <a:rPr lang="en-US" altLang="ja-JP" sz="2000" err="1"/>
              <a:t>modbustcp</a:t>
            </a:r>
            <a:r>
              <a:rPr lang="ja-JP" altLang="en-US" sz="2000"/>
              <a:t>」欄の「ノードを追加」を選びます。</a:t>
            </a:r>
            <a:br>
              <a:rPr lang="en-US" altLang="ja-JP" sz="2000"/>
            </a:br>
            <a:r>
              <a:rPr lang="ja-JP" altLang="en-US" sz="2000"/>
              <a:t>（似たような名前のものがありますので間違えないように）</a:t>
            </a:r>
            <a:endParaRPr lang="en-US" altLang="ja-JP" sz="2400"/>
          </a:p>
          <a:p>
            <a:pPr marL="0" indent="0">
              <a:buClr>
                <a:srgbClr val="0070C0"/>
              </a:buClr>
              <a:buNone/>
            </a:pP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7" name="図 6">
            <a:extLst>
              <a:ext uri="{FF2B5EF4-FFF2-40B4-BE49-F238E27FC236}">
                <a16:creationId xmlns:a16="http://schemas.microsoft.com/office/drawing/2014/main" id="{DA7FD15E-ED1F-4B11-B75D-DDC9ACAFA4AF}"/>
              </a:ext>
            </a:extLst>
          </p:cNvPr>
          <p:cNvPicPr>
            <a:picLocks noChangeAspect="1"/>
          </p:cNvPicPr>
          <p:nvPr/>
        </p:nvPicPr>
        <p:blipFill>
          <a:blip r:embed="rId3"/>
          <a:stretch>
            <a:fillRect/>
          </a:stretch>
        </p:blipFill>
        <p:spPr>
          <a:xfrm>
            <a:off x="773160" y="2132856"/>
            <a:ext cx="3600000" cy="2709235"/>
          </a:xfrm>
          <a:prstGeom prst="rect">
            <a:avLst/>
          </a:prstGeom>
        </p:spPr>
      </p:pic>
      <p:pic>
        <p:nvPicPr>
          <p:cNvPr id="9" name="図 8">
            <a:extLst>
              <a:ext uri="{FF2B5EF4-FFF2-40B4-BE49-F238E27FC236}">
                <a16:creationId xmlns:a16="http://schemas.microsoft.com/office/drawing/2014/main" id="{4862ADA9-BA27-4AFD-A793-BB40F3A281F2}"/>
              </a:ext>
            </a:extLst>
          </p:cNvPr>
          <p:cNvPicPr>
            <a:picLocks noChangeAspect="1"/>
          </p:cNvPicPr>
          <p:nvPr/>
        </p:nvPicPr>
        <p:blipFill>
          <a:blip r:embed="rId4"/>
          <a:stretch>
            <a:fillRect/>
          </a:stretch>
        </p:blipFill>
        <p:spPr>
          <a:xfrm>
            <a:off x="4535995" y="2132856"/>
            <a:ext cx="3600000" cy="2709235"/>
          </a:xfrm>
          <a:prstGeom prst="rect">
            <a:avLst/>
          </a:prstGeom>
        </p:spPr>
      </p:pic>
      <p:pic>
        <p:nvPicPr>
          <p:cNvPr id="8" name="図 7">
            <a:extLst>
              <a:ext uri="{FF2B5EF4-FFF2-40B4-BE49-F238E27FC236}">
                <a16:creationId xmlns:a16="http://schemas.microsoft.com/office/drawing/2014/main" id="{C69230A9-E039-47E2-B4C3-6D1100B88837}"/>
              </a:ext>
            </a:extLst>
          </p:cNvPr>
          <p:cNvPicPr>
            <a:picLocks noChangeAspect="1"/>
          </p:cNvPicPr>
          <p:nvPr/>
        </p:nvPicPr>
        <p:blipFill>
          <a:blip r:embed="rId5"/>
          <a:stretch>
            <a:fillRect/>
          </a:stretch>
        </p:blipFill>
        <p:spPr>
          <a:xfrm>
            <a:off x="6804566" y="4581128"/>
            <a:ext cx="2015905" cy="671439"/>
          </a:xfrm>
          <a:prstGeom prst="rect">
            <a:avLst/>
          </a:prstGeom>
        </p:spPr>
      </p:pic>
      <p:sp>
        <p:nvSpPr>
          <p:cNvPr id="10" name="矢印: 下 9">
            <a:extLst>
              <a:ext uri="{FF2B5EF4-FFF2-40B4-BE49-F238E27FC236}">
                <a16:creationId xmlns:a16="http://schemas.microsoft.com/office/drawing/2014/main" id="{4B68B276-C76A-446B-AD0C-BC29574C154C}"/>
              </a:ext>
            </a:extLst>
          </p:cNvPr>
          <p:cNvSpPr/>
          <p:nvPr/>
        </p:nvSpPr>
        <p:spPr>
          <a:xfrm rot="17586893">
            <a:off x="7013083" y="4298922"/>
            <a:ext cx="113185" cy="43970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D6F1A258-58CB-4C94-8648-E8A6BB2332EA}"/>
              </a:ext>
            </a:extLst>
          </p:cNvPr>
          <p:cNvSpPr/>
          <p:nvPr/>
        </p:nvSpPr>
        <p:spPr>
          <a:xfrm rot="14002443">
            <a:off x="4305202" y="3267619"/>
            <a:ext cx="113185" cy="439709"/>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566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仮想工場のシステム構成①</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solidFill>
                  <a:srgbClr val="333333"/>
                </a:solidFill>
              </a:rPr>
              <a:t>具体的な機材は以下の通り</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2-1. </a:t>
            </a:r>
            <a:r>
              <a:rPr lang="ja-JP" altLang="en-US" sz="1400">
                <a:solidFill>
                  <a:schemeClr val="tx1">
                    <a:lumMod val="75000"/>
                    <a:lumOff val="25000"/>
                  </a:schemeClr>
                </a:solidFill>
              </a:rPr>
              <a:t>実習の概要と準備</a:t>
            </a:r>
          </a:p>
        </p:txBody>
      </p:sp>
      <p:sp>
        <p:nvSpPr>
          <p:cNvPr id="54" name="正方形/長方形 53">
            <a:extLst>
              <a:ext uri="{FF2B5EF4-FFF2-40B4-BE49-F238E27FC236}">
                <a16:creationId xmlns:a16="http://schemas.microsoft.com/office/drawing/2014/main" id="{3B2753B2-62C4-4A1D-B03F-3F4DFE6C86A7}"/>
              </a:ext>
            </a:extLst>
          </p:cNvPr>
          <p:cNvSpPr/>
          <p:nvPr/>
        </p:nvSpPr>
        <p:spPr>
          <a:xfrm>
            <a:off x="251521" y="2093765"/>
            <a:ext cx="8208912" cy="36796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5" name="Picture 14" descr="斜めから見たノートパソコンのイラスト">
            <a:extLst>
              <a:ext uri="{FF2B5EF4-FFF2-40B4-BE49-F238E27FC236}">
                <a16:creationId xmlns:a16="http://schemas.microsoft.com/office/drawing/2014/main" id="{7A94D990-DBEA-4DEA-A37B-E31DF8D2C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3176" y="3718224"/>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会社の建物のアイコン（工場）">
            <a:extLst>
              <a:ext uri="{FF2B5EF4-FFF2-40B4-BE49-F238E27FC236}">
                <a16:creationId xmlns:a16="http://schemas.microsoft.com/office/drawing/2014/main" id="{31DB8080-3690-437C-83FB-A07A24246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58" name="テキスト ボックス 57">
            <a:extLst>
              <a:ext uri="{FF2B5EF4-FFF2-40B4-BE49-F238E27FC236}">
                <a16:creationId xmlns:a16="http://schemas.microsoft.com/office/drawing/2014/main" id="{20B7CC0F-E124-45EA-8322-8CC4553DB865}"/>
              </a:ext>
            </a:extLst>
          </p:cNvPr>
          <p:cNvSpPr txBox="1"/>
          <p:nvPr/>
        </p:nvSpPr>
        <p:spPr>
          <a:xfrm>
            <a:off x="619350" y="2532113"/>
            <a:ext cx="1182707"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a:solidFill>
                  <a:sysClr val="windowText" lastClr="000000"/>
                </a:solidFill>
                <a:latin typeface="メイリオ" panose="020B0604030504040204" pitchFamily="50" charset="-128"/>
                <a:ea typeface="メイリオ" panose="020B0604030504040204" pitchFamily="50" charset="-128"/>
              </a:rPr>
              <a:t>仮想工場</a:t>
            </a:r>
          </a:p>
        </p:txBody>
      </p:sp>
      <p:grpSp>
        <p:nvGrpSpPr>
          <p:cNvPr id="59" name="グループ化 58">
            <a:extLst>
              <a:ext uri="{FF2B5EF4-FFF2-40B4-BE49-F238E27FC236}">
                <a16:creationId xmlns:a16="http://schemas.microsoft.com/office/drawing/2014/main" id="{5A01387B-C1C8-4393-B31D-464794DAFC85}"/>
              </a:ext>
            </a:extLst>
          </p:cNvPr>
          <p:cNvGrpSpPr/>
          <p:nvPr/>
        </p:nvGrpSpPr>
        <p:grpSpPr>
          <a:xfrm>
            <a:off x="616438" y="3040069"/>
            <a:ext cx="1139946" cy="907379"/>
            <a:chOff x="939194" y="2989963"/>
            <a:chExt cx="1139946" cy="907379"/>
          </a:xfrm>
        </p:grpSpPr>
        <p:pic>
          <p:nvPicPr>
            <p:cNvPr id="60" name="Picture 12" descr="ロボットアームのイラスト">
              <a:extLst>
                <a:ext uri="{FF2B5EF4-FFF2-40B4-BE49-F238E27FC236}">
                  <a16:creationId xmlns:a16="http://schemas.microsoft.com/office/drawing/2014/main" id="{C4F54594-528D-409F-B8DD-A2855E124A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工場のベルトコンベアのイラスト">
              <a:extLst>
                <a:ext uri="{FF2B5EF4-FFF2-40B4-BE49-F238E27FC236}">
                  <a16:creationId xmlns:a16="http://schemas.microsoft.com/office/drawing/2014/main" id="{C2CA85F9-3653-41B9-84A8-0A4983D269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テキスト ボックス 61">
            <a:extLst>
              <a:ext uri="{FF2B5EF4-FFF2-40B4-BE49-F238E27FC236}">
                <a16:creationId xmlns:a16="http://schemas.microsoft.com/office/drawing/2014/main" id="{615210BA-DD7C-405F-9152-CBC389ED9171}"/>
              </a:ext>
            </a:extLst>
          </p:cNvPr>
          <p:cNvSpPr txBox="1"/>
          <p:nvPr/>
        </p:nvSpPr>
        <p:spPr>
          <a:xfrm>
            <a:off x="2587745" y="3788231"/>
            <a:ext cx="1588442" cy="307777"/>
          </a:xfrm>
          <a:prstGeom prst="rect">
            <a:avLst/>
          </a:prstGeom>
          <a:noFill/>
        </p:spPr>
        <p:txBody>
          <a:bodyPr wrap="square">
            <a:spAutoFit/>
          </a:bodyPr>
          <a:lstStyle/>
          <a:p>
            <a:pPr algn="ctr"/>
            <a:r>
              <a:rPr kumimoji="1" lang="en-US" altLang="ja-JP" sz="1400">
                <a:latin typeface="メイリオ" panose="020B0604030504040204" pitchFamily="50" charset="-128"/>
                <a:ea typeface="メイリオ" panose="020B0604030504040204" pitchFamily="50" charset="-128"/>
              </a:rPr>
              <a:t>PLC</a:t>
            </a:r>
            <a:endParaRPr kumimoji="1" lang="ja-JP" altLang="en-US" sz="1400">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63893BDD-FD1D-4900-80D7-5FC473754222}"/>
              </a:ext>
            </a:extLst>
          </p:cNvPr>
          <p:cNvGrpSpPr/>
          <p:nvPr/>
        </p:nvGrpSpPr>
        <p:grpSpPr>
          <a:xfrm>
            <a:off x="2982138" y="2819686"/>
            <a:ext cx="1081713" cy="1020416"/>
            <a:chOff x="2324117" y="3073577"/>
            <a:chExt cx="1081713" cy="1020416"/>
          </a:xfrm>
        </p:grpSpPr>
        <p:pic>
          <p:nvPicPr>
            <p:cNvPr id="64" name="Picture 4" descr="指差し呼称のイラスト">
              <a:extLst>
                <a:ext uri="{FF2B5EF4-FFF2-40B4-BE49-F238E27FC236}">
                  <a16:creationId xmlns:a16="http://schemas.microsoft.com/office/drawing/2014/main" id="{22EE2D18-DA4C-4C61-A4ED-3F72357C4F3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ワープロのイラスト">
              <a:extLst>
                <a:ext uri="{FF2B5EF4-FFF2-40B4-BE49-F238E27FC236}">
                  <a16:creationId xmlns:a16="http://schemas.microsoft.com/office/drawing/2014/main" id="{9AB1014D-CE60-4BC3-A2AB-D44F5F2631B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シングルボードコンピュータのイラスト">
              <a:extLst>
                <a:ext uri="{FF2B5EF4-FFF2-40B4-BE49-F238E27FC236}">
                  <a16:creationId xmlns:a16="http://schemas.microsoft.com/office/drawing/2014/main" id="{A4C7B68A-2452-40D2-A7F9-BCA6F9413EC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テキスト ボックス 66">
            <a:extLst>
              <a:ext uri="{FF2B5EF4-FFF2-40B4-BE49-F238E27FC236}">
                <a16:creationId xmlns:a16="http://schemas.microsoft.com/office/drawing/2014/main" id="{C4E82B22-CE93-481D-ADF7-DD06E7859051}"/>
              </a:ext>
            </a:extLst>
          </p:cNvPr>
          <p:cNvSpPr txBox="1"/>
          <p:nvPr/>
        </p:nvSpPr>
        <p:spPr>
          <a:xfrm>
            <a:off x="423051" y="3831570"/>
            <a:ext cx="1646634" cy="523220"/>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製造機械</a:t>
            </a:r>
            <a:endParaRPr kumimoji="1" lang="en-US" altLang="ja-JP" sz="1400">
              <a:latin typeface="メイリオ" panose="020B0604030504040204" pitchFamily="50" charset="-128"/>
              <a:ea typeface="メイリオ" panose="020B0604030504040204" pitchFamily="50" charset="-128"/>
            </a:endParaRPr>
          </a:p>
          <a:p>
            <a:pPr algn="ctr"/>
            <a:r>
              <a:rPr lang="ja-JP" altLang="en-US" sz="1400">
                <a:latin typeface="メイリオ" panose="020B0604030504040204" pitchFamily="50" charset="-128"/>
                <a:ea typeface="メイリオ" panose="020B0604030504040204" pitchFamily="50" charset="-128"/>
              </a:rPr>
              <a:t>（</a:t>
            </a:r>
            <a:r>
              <a:rPr lang="en-US" altLang="ja-JP" sz="1400">
                <a:latin typeface="メイリオ" panose="020B0604030504040204" pitchFamily="50" charset="-128"/>
                <a:ea typeface="メイリオ" panose="020B0604030504040204" pitchFamily="50" charset="-128"/>
              </a:rPr>
              <a:t>LED</a:t>
            </a:r>
            <a:r>
              <a:rPr lang="ja-JP" altLang="en-US" sz="1400">
                <a:latin typeface="メイリオ" panose="020B0604030504040204" pitchFamily="50" charset="-128"/>
                <a:ea typeface="メイリオ" panose="020B0604030504040204" pitchFamily="50" charset="-128"/>
              </a:rPr>
              <a:t>とファン）</a:t>
            </a:r>
            <a:endParaRPr kumimoji="1" lang="ja-JP" altLang="en-US" sz="1400">
              <a:latin typeface="メイリオ" panose="020B0604030504040204" pitchFamily="50" charset="-128"/>
              <a:ea typeface="メイリオ" panose="020B0604030504040204" pitchFamily="50" charset="-128"/>
            </a:endParaRPr>
          </a:p>
        </p:txBody>
      </p:sp>
      <p:sp>
        <p:nvSpPr>
          <p:cNvPr id="68" name="テキスト ボックス 67">
            <a:extLst>
              <a:ext uri="{FF2B5EF4-FFF2-40B4-BE49-F238E27FC236}">
                <a16:creationId xmlns:a16="http://schemas.microsoft.com/office/drawing/2014/main" id="{8AD496B1-4C11-4E2A-B3ED-AD6EA3806839}"/>
              </a:ext>
            </a:extLst>
          </p:cNvPr>
          <p:cNvSpPr txBox="1"/>
          <p:nvPr/>
        </p:nvSpPr>
        <p:spPr>
          <a:xfrm>
            <a:off x="5531265" y="4362940"/>
            <a:ext cx="2018840" cy="738664"/>
          </a:xfrm>
          <a:prstGeom prst="rect">
            <a:avLst/>
          </a:prstGeom>
          <a:noFill/>
        </p:spPr>
        <p:txBody>
          <a:bodyPr wrap="square">
            <a:spAutoFit/>
          </a:bodyPr>
          <a:lstStyle/>
          <a:p>
            <a:pPr algn="ctr"/>
            <a:r>
              <a:rPr kumimoji="1" lang="en-US" altLang="ja-JP" sz="1400">
                <a:latin typeface="メイリオ" panose="020B0604030504040204" pitchFamily="50" charset="-128"/>
                <a:ea typeface="メイリオ" panose="020B0604030504040204" pitchFamily="50" charset="-128"/>
              </a:rPr>
              <a:t>HMI</a:t>
            </a:r>
          </a:p>
          <a:p>
            <a:pPr algn="ctr"/>
            <a:r>
              <a:rPr kumimoji="1" lang="ja-JP" altLang="en-US" sz="1400">
                <a:latin typeface="メイリオ" panose="020B0604030504040204" pitchFamily="50" charset="-128"/>
                <a:ea typeface="メイリオ" panose="020B0604030504040204" pitchFamily="50" charset="-128"/>
              </a:rPr>
              <a:t>利用者・管理者</a:t>
            </a:r>
            <a:endParaRPr kumimoji="1" lang="en-US" altLang="ja-JP" sz="1400">
              <a:latin typeface="メイリオ" panose="020B0604030504040204" pitchFamily="50" charset="-128"/>
              <a:ea typeface="メイリオ" panose="020B0604030504040204" pitchFamily="50" charset="-128"/>
            </a:endParaRPr>
          </a:p>
          <a:p>
            <a:pPr algn="ctr"/>
            <a:r>
              <a:rPr kumimoji="1" lang="ja-JP" altLang="en-US" sz="1400">
                <a:solidFill>
                  <a:srgbClr val="FF0000"/>
                </a:solidFill>
                <a:latin typeface="メイリオ" panose="020B0604030504040204" pitchFamily="50" charset="-128"/>
                <a:ea typeface="メイリオ" panose="020B0604030504040204" pitchFamily="50" charset="-128"/>
              </a:rPr>
              <a:t>実習用</a:t>
            </a:r>
            <a:r>
              <a:rPr kumimoji="1" lang="en-US" altLang="ja-JP" sz="1400">
                <a:solidFill>
                  <a:srgbClr val="FF0000"/>
                </a:solidFill>
                <a:latin typeface="メイリオ" panose="020B0604030504040204" pitchFamily="50" charset="-128"/>
                <a:ea typeface="メイリオ" panose="020B0604030504040204" pitchFamily="50" charset="-128"/>
              </a:rPr>
              <a:t>PC</a:t>
            </a:r>
            <a:endParaRPr kumimoji="1" lang="ja-JP" altLang="en-US" sz="1400">
              <a:solidFill>
                <a:srgbClr val="FF0000"/>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B53490EA-88BD-48F6-BDAB-E4FBEC96955A}"/>
              </a:ext>
            </a:extLst>
          </p:cNvPr>
          <p:cNvSpPr txBox="1"/>
          <p:nvPr/>
        </p:nvSpPr>
        <p:spPr>
          <a:xfrm>
            <a:off x="2541446" y="2166225"/>
            <a:ext cx="1450616" cy="307777"/>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工場内サーバー</a:t>
            </a:r>
          </a:p>
        </p:txBody>
      </p:sp>
      <p:pic>
        <p:nvPicPr>
          <p:cNvPr id="70" name="Picture 18" descr="モデムのマーク">
            <a:extLst>
              <a:ext uri="{FF2B5EF4-FFF2-40B4-BE49-F238E27FC236}">
                <a16:creationId xmlns:a16="http://schemas.microsoft.com/office/drawing/2014/main" id="{40A2C3D6-5BB4-4A11-A9B5-72EB6DDA243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8946" y="2766571"/>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コネクタ: カギ線 70">
            <a:extLst>
              <a:ext uri="{FF2B5EF4-FFF2-40B4-BE49-F238E27FC236}">
                <a16:creationId xmlns:a16="http://schemas.microsoft.com/office/drawing/2014/main" id="{124CE779-B1A3-4831-B28A-F30E3880852F}"/>
              </a:ext>
            </a:extLst>
          </p:cNvPr>
          <p:cNvCxnSpPr>
            <a:cxnSpLocks/>
            <a:stCxn id="64" idx="1"/>
            <a:endCxn id="61" idx="3"/>
          </p:cNvCxnSpPr>
          <p:nvPr/>
        </p:nvCxnSpPr>
        <p:spPr>
          <a:xfrm rot="10800000" flipV="1">
            <a:off x="1756384" y="3220947"/>
            <a:ext cx="1541662" cy="32524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916A05A5-63DD-4DEF-A508-442E0A47815B}"/>
              </a:ext>
            </a:extLst>
          </p:cNvPr>
          <p:cNvCxnSpPr>
            <a:cxnSpLocks/>
            <a:endCxn id="65" idx="3"/>
          </p:cNvCxnSpPr>
          <p:nvPr/>
        </p:nvCxnSpPr>
        <p:spPr>
          <a:xfrm rot="10800000" flipV="1">
            <a:off x="4063851" y="2614613"/>
            <a:ext cx="793728" cy="697727"/>
          </a:xfrm>
          <a:prstGeom prst="bentConnector3">
            <a:avLst>
              <a:gd name="adj1" fmla="val 50000"/>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F965E3DA-8E68-4D70-94F2-75315742A7AD}"/>
              </a:ext>
            </a:extLst>
          </p:cNvPr>
          <p:cNvCxnSpPr>
            <a:cxnSpLocks/>
            <a:stCxn id="85" idx="2"/>
            <a:endCxn id="55" idx="1"/>
          </p:cNvCxnSpPr>
          <p:nvPr/>
        </p:nvCxnSpPr>
        <p:spPr>
          <a:xfrm rot="16200000" flipH="1">
            <a:off x="5174706" y="3041310"/>
            <a:ext cx="935705" cy="981236"/>
          </a:xfrm>
          <a:prstGeom prst="bentConnector2">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コネクタ: カギ線 73">
            <a:extLst>
              <a:ext uri="{FF2B5EF4-FFF2-40B4-BE49-F238E27FC236}">
                <a16:creationId xmlns:a16="http://schemas.microsoft.com/office/drawing/2014/main" id="{9F8410DA-C431-40D5-96A9-66DFE9E3A262}"/>
              </a:ext>
            </a:extLst>
          </p:cNvPr>
          <p:cNvCxnSpPr>
            <a:cxnSpLocks/>
            <a:stCxn id="75" idx="1"/>
          </p:cNvCxnSpPr>
          <p:nvPr/>
        </p:nvCxnSpPr>
        <p:spPr>
          <a:xfrm rot="10800000">
            <a:off x="7543749" y="2483640"/>
            <a:ext cx="207704" cy="591011"/>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5" name="Picture 20" descr="サーバのイラスト（1台）">
            <a:extLst>
              <a:ext uri="{FF2B5EF4-FFF2-40B4-BE49-F238E27FC236}">
                <a16:creationId xmlns:a16="http://schemas.microsoft.com/office/drawing/2014/main" id="{4FA89E70-09FD-4737-8758-D22654C08E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1453" y="2751382"/>
            <a:ext cx="646536" cy="64653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コネクタ: カギ線 79">
            <a:extLst>
              <a:ext uri="{FF2B5EF4-FFF2-40B4-BE49-F238E27FC236}">
                <a16:creationId xmlns:a16="http://schemas.microsoft.com/office/drawing/2014/main" id="{7C186D60-0A26-4379-A722-CA8F9BBCB3E1}"/>
              </a:ext>
            </a:extLst>
          </p:cNvPr>
          <p:cNvCxnSpPr>
            <a:cxnSpLocks/>
            <a:endCxn id="70" idx="0"/>
          </p:cNvCxnSpPr>
          <p:nvPr/>
        </p:nvCxnSpPr>
        <p:spPr>
          <a:xfrm rot="10800000" flipV="1">
            <a:off x="6432096" y="2487709"/>
            <a:ext cx="2428524" cy="278862"/>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4" descr="ルータのマーク">
            <a:extLst>
              <a:ext uri="{FF2B5EF4-FFF2-40B4-BE49-F238E27FC236}">
                <a16:creationId xmlns:a16="http://schemas.microsoft.com/office/drawing/2014/main" id="{A1440ED1-E812-423F-8083-8D73708F48A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57579" y="2139382"/>
            <a:ext cx="588722" cy="924694"/>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コネクタ: カギ線 85">
            <a:extLst>
              <a:ext uri="{FF2B5EF4-FFF2-40B4-BE49-F238E27FC236}">
                <a16:creationId xmlns:a16="http://schemas.microsoft.com/office/drawing/2014/main" id="{C39D89E1-E883-4013-99C5-1E41D45C8497}"/>
              </a:ext>
            </a:extLst>
          </p:cNvPr>
          <p:cNvCxnSpPr>
            <a:cxnSpLocks/>
            <a:stCxn id="70" idx="1"/>
            <a:endCxn id="85" idx="3"/>
          </p:cNvCxnSpPr>
          <p:nvPr/>
        </p:nvCxnSpPr>
        <p:spPr>
          <a:xfrm rot="10800000">
            <a:off x="5446302" y="2601729"/>
            <a:ext cx="642645" cy="367300"/>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B77A2DC-3571-4DB5-B83D-BAE780513F83}"/>
              </a:ext>
            </a:extLst>
          </p:cNvPr>
          <p:cNvSpPr txBox="1"/>
          <p:nvPr/>
        </p:nvSpPr>
        <p:spPr>
          <a:xfrm>
            <a:off x="4997070" y="3017598"/>
            <a:ext cx="953531" cy="307777"/>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Wi-Fi</a:t>
            </a:r>
          </a:p>
        </p:txBody>
      </p:sp>
      <p:sp>
        <p:nvSpPr>
          <p:cNvPr id="99" name="楕円 98">
            <a:extLst>
              <a:ext uri="{FF2B5EF4-FFF2-40B4-BE49-F238E27FC236}">
                <a16:creationId xmlns:a16="http://schemas.microsoft.com/office/drawing/2014/main" id="{B76C7141-658E-4DD2-B065-6AD7CBB7B7D7}"/>
              </a:ext>
            </a:extLst>
          </p:cNvPr>
          <p:cNvSpPr/>
          <p:nvPr/>
        </p:nvSpPr>
        <p:spPr>
          <a:xfrm rot="686085">
            <a:off x="3500467" y="2563694"/>
            <a:ext cx="2977066" cy="1639746"/>
          </a:xfrm>
          <a:custGeom>
            <a:avLst/>
            <a:gdLst>
              <a:gd name="connsiteX0" fmla="*/ 0 w 2977066"/>
              <a:gd name="connsiteY0" fmla="*/ 819873 h 1639746"/>
              <a:gd name="connsiteX1" fmla="*/ 1488533 w 2977066"/>
              <a:gd name="connsiteY1" fmla="*/ 0 h 1639746"/>
              <a:gd name="connsiteX2" fmla="*/ 2977066 w 2977066"/>
              <a:gd name="connsiteY2" fmla="*/ 819873 h 1639746"/>
              <a:gd name="connsiteX3" fmla="*/ 1488533 w 2977066"/>
              <a:gd name="connsiteY3" fmla="*/ 1639746 h 1639746"/>
              <a:gd name="connsiteX4" fmla="*/ 0 w 2977066"/>
              <a:gd name="connsiteY4" fmla="*/ 819873 h 163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066" h="1639746" extrusionOk="0">
                <a:moveTo>
                  <a:pt x="0" y="819873"/>
                </a:moveTo>
                <a:cubicBezTo>
                  <a:pt x="-65424" y="354936"/>
                  <a:pt x="639073" y="-2896"/>
                  <a:pt x="1488533" y="0"/>
                </a:cubicBezTo>
                <a:cubicBezTo>
                  <a:pt x="2292293" y="47653"/>
                  <a:pt x="2894432" y="296851"/>
                  <a:pt x="2977066" y="819873"/>
                </a:cubicBezTo>
                <a:cubicBezTo>
                  <a:pt x="3102613" y="1183079"/>
                  <a:pt x="2395210" y="1632486"/>
                  <a:pt x="1488533" y="1639746"/>
                </a:cubicBezTo>
                <a:cubicBezTo>
                  <a:pt x="651775" y="1548999"/>
                  <a:pt x="-11785" y="1301754"/>
                  <a:pt x="0" y="819873"/>
                </a:cubicBezTo>
                <a:close/>
              </a:path>
            </a:pathLst>
          </a:custGeom>
          <a:noFill/>
          <a:ln>
            <a:solidFill>
              <a:srgbClr val="FF0000"/>
            </a:solidFill>
            <a:prstDash val="dash"/>
            <a:extLst>
              <a:ext uri="{C807C97D-BFC1-408E-A445-0C87EB9F89A2}">
                <ask:lineSketchStyleProps xmlns:ask="http://schemas.microsoft.com/office/drawing/2018/sketchyshapes" sd="211229773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43F373E0-D8A5-4208-9AE2-E7388E96D58B}"/>
              </a:ext>
            </a:extLst>
          </p:cNvPr>
          <p:cNvSpPr txBox="1"/>
          <p:nvPr/>
        </p:nvSpPr>
        <p:spPr>
          <a:xfrm>
            <a:off x="247969" y="5932827"/>
            <a:ext cx="8772347" cy="461665"/>
          </a:xfrm>
          <a:prstGeom prst="rect">
            <a:avLst/>
          </a:prstGeom>
          <a:noFill/>
        </p:spPr>
        <p:txBody>
          <a:bodyPr wrap="square">
            <a:spAutoFit/>
          </a:bodyPr>
          <a:lstStyle/>
          <a:p>
            <a:r>
              <a:rPr lang="ja-JP" altLang="en-US" sz="1200">
                <a:latin typeface="メイリオ" panose="020B0604030504040204" pitchFamily="50" charset="-128"/>
                <a:ea typeface="メイリオ" panose="020B0604030504040204" pitchFamily="50" charset="-128"/>
              </a:rPr>
              <a:t>実習の内容がセキュリティであるため、学校や組織のネットワーク上では行わないでください。</a:t>
            </a:r>
            <a:br>
              <a:rPr lang="en-US" altLang="ja-JP" sz="1200">
                <a:latin typeface="メイリオ" panose="020B0604030504040204" pitchFamily="50" charset="-128"/>
                <a:ea typeface="メイリオ" panose="020B0604030504040204" pitchFamily="50" charset="-128"/>
              </a:rPr>
            </a:br>
            <a:r>
              <a:rPr lang="ja-JP" altLang="en-US" sz="1200">
                <a:latin typeface="メイリオ" panose="020B0604030504040204" pitchFamily="50" charset="-128"/>
                <a:ea typeface="メイリオ" panose="020B0604030504040204" pitchFamily="50" charset="-128"/>
              </a:rPr>
              <a:t>必ずルータなどを利用し閉じられた空間で実行してください。また、</a:t>
            </a:r>
            <a:r>
              <a:rPr kumimoji="1" lang="ja-JP" altLang="en-US" sz="1200">
                <a:latin typeface="メイリオ" panose="020B0604030504040204" pitchFamily="50" charset="-128"/>
                <a:ea typeface="メイリオ" panose="020B0604030504040204" pitchFamily="50" charset="-128"/>
              </a:rPr>
              <a:t>インターネットを経由した実習環境は作成しません。</a:t>
            </a:r>
            <a:endParaRPr kumimoji="1" lang="en-US" altLang="ja-JP" sz="1200">
              <a:latin typeface="メイリオ" panose="020B0604030504040204" pitchFamily="50" charset="-128"/>
              <a:ea typeface="メイリオ" panose="020B0604030504040204" pitchFamily="50" charset="-128"/>
            </a:endParaRPr>
          </a:p>
        </p:txBody>
      </p:sp>
      <p:sp>
        <p:nvSpPr>
          <p:cNvPr id="104" name="テキスト ボックス 103">
            <a:extLst>
              <a:ext uri="{FF2B5EF4-FFF2-40B4-BE49-F238E27FC236}">
                <a16:creationId xmlns:a16="http://schemas.microsoft.com/office/drawing/2014/main" id="{EDB0B4D1-6920-4D0F-9FDF-071332856610}"/>
              </a:ext>
            </a:extLst>
          </p:cNvPr>
          <p:cNvSpPr txBox="1"/>
          <p:nvPr/>
        </p:nvSpPr>
        <p:spPr>
          <a:xfrm>
            <a:off x="4376235" y="4274194"/>
            <a:ext cx="1307820" cy="307777"/>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制御スイッチ</a:t>
            </a:r>
          </a:p>
        </p:txBody>
      </p:sp>
      <p:sp>
        <p:nvSpPr>
          <p:cNvPr id="139" name="テキスト ボックス 138">
            <a:extLst>
              <a:ext uri="{FF2B5EF4-FFF2-40B4-BE49-F238E27FC236}">
                <a16:creationId xmlns:a16="http://schemas.microsoft.com/office/drawing/2014/main" id="{E19F5A9E-CABF-419E-8AC2-D8030733BEA0}"/>
              </a:ext>
            </a:extLst>
          </p:cNvPr>
          <p:cNvSpPr txBox="1"/>
          <p:nvPr/>
        </p:nvSpPr>
        <p:spPr>
          <a:xfrm>
            <a:off x="6988850" y="3826601"/>
            <a:ext cx="1312142" cy="461665"/>
          </a:xfrm>
          <a:prstGeom prst="rect">
            <a:avLst/>
          </a:prstGeom>
          <a:noFill/>
        </p:spPr>
        <p:txBody>
          <a:bodyPr wrap="square">
            <a:spAutoFit/>
          </a:bodyPr>
          <a:lstStyle/>
          <a:p>
            <a:pPr algn="ctr"/>
            <a:r>
              <a:rPr kumimoji="1" lang="ja-JP" altLang="en-US" sz="1200" b="1">
                <a:solidFill>
                  <a:schemeClr val="accent4">
                    <a:lumMod val="75000"/>
                  </a:schemeClr>
                </a:solidFill>
                <a:latin typeface="メイリオ" panose="020B0604030504040204" pitchFamily="50" charset="-128"/>
                <a:ea typeface="メイリオ" panose="020B0604030504040204" pitchFamily="50" charset="-128"/>
              </a:rPr>
              <a:t>閉じられた</a:t>
            </a:r>
            <a:br>
              <a:rPr kumimoji="1" lang="en-US" altLang="ja-JP" sz="1200" b="1">
                <a:solidFill>
                  <a:schemeClr val="accent4">
                    <a:lumMod val="75000"/>
                  </a:schemeClr>
                </a:solidFill>
                <a:latin typeface="メイリオ" panose="020B0604030504040204" pitchFamily="50" charset="-128"/>
                <a:ea typeface="メイリオ" panose="020B0604030504040204" pitchFamily="50" charset="-128"/>
              </a:rPr>
            </a:br>
            <a:r>
              <a:rPr kumimoji="1" lang="ja-JP" altLang="en-US" sz="1200" b="1">
                <a:solidFill>
                  <a:schemeClr val="accent4">
                    <a:lumMod val="75000"/>
                  </a:schemeClr>
                </a:solidFill>
                <a:latin typeface="メイリオ" panose="020B0604030504040204" pitchFamily="50" charset="-128"/>
                <a:ea typeface="メイリオ" panose="020B0604030504040204" pitchFamily="50" charset="-128"/>
              </a:rPr>
              <a:t>ネットワーク</a:t>
            </a:r>
            <a:endParaRPr kumimoji="1" lang="en-US" altLang="ja-JP" sz="1200" b="1">
              <a:solidFill>
                <a:schemeClr val="accent4">
                  <a:lumMod val="75000"/>
                </a:schemeClr>
              </a:solidFill>
              <a:latin typeface="メイリオ" panose="020B0604030504040204" pitchFamily="50" charset="-128"/>
              <a:ea typeface="メイリオ" panose="020B0604030504040204" pitchFamily="50" charset="-128"/>
            </a:endParaRPr>
          </a:p>
        </p:txBody>
      </p:sp>
      <p:cxnSp>
        <p:nvCxnSpPr>
          <p:cNvPr id="141" name="直線コネクタ 140">
            <a:extLst>
              <a:ext uri="{FF2B5EF4-FFF2-40B4-BE49-F238E27FC236}">
                <a16:creationId xmlns:a16="http://schemas.microsoft.com/office/drawing/2014/main" id="{CCE88551-1D73-4D35-9F44-8152E9401351}"/>
              </a:ext>
            </a:extLst>
          </p:cNvPr>
          <p:cNvCxnSpPr/>
          <p:nvPr/>
        </p:nvCxnSpPr>
        <p:spPr>
          <a:xfrm>
            <a:off x="5530261" y="1826891"/>
            <a:ext cx="3613739" cy="2871350"/>
          </a:xfrm>
          <a:prstGeom prst="line">
            <a:avLst/>
          </a:prstGeom>
          <a:ln w="38100">
            <a:prstDash val="sysDot"/>
          </a:ln>
        </p:spPr>
        <p:style>
          <a:lnRef idx="1">
            <a:schemeClr val="accent4"/>
          </a:lnRef>
          <a:fillRef idx="0">
            <a:schemeClr val="accent4"/>
          </a:fillRef>
          <a:effectRef idx="0">
            <a:schemeClr val="accent4"/>
          </a:effectRef>
          <a:fontRef idx="minor">
            <a:schemeClr val="tx1"/>
          </a:fontRef>
        </p:style>
      </p:cxnSp>
      <p:pic>
        <p:nvPicPr>
          <p:cNvPr id="4" name="図 3" descr="回路, 時計 が含まれている画像&#10;&#10;自動的に生成された説明">
            <a:extLst>
              <a:ext uri="{FF2B5EF4-FFF2-40B4-BE49-F238E27FC236}">
                <a16:creationId xmlns:a16="http://schemas.microsoft.com/office/drawing/2014/main" id="{F2A84F87-812A-4547-A359-A6CC36B88D0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5349" y="4400845"/>
            <a:ext cx="2036020" cy="1043118"/>
          </a:xfrm>
          <a:prstGeom prst="rect">
            <a:avLst/>
          </a:prstGeom>
        </p:spPr>
      </p:pic>
      <p:pic>
        <p:nvPicPr>
          <p:cNvPr id="8" name="図 7" descr="図形&#10;&#10;低い精度で自動的に生成された説明">
            <a:extLst>
              <a:ext uri="{FF2B5EF4-FFF2-40B4-BE49-F238E27FC236}">
                <a16:creationId xmlns:a16="http://schemas.microsoft.com/office/drawing/2014/main" id="{09868385-3C3D-4689-AFE9-B6221346FD0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96584" y="4489491"/>
            <a:ext cx="1152534" cy="765264"/>
          </a:xfrm>
          <a:prstGeom prst="rect">
            <a:avLst/>
          </a:prstGeom>
        </p:spPr>
      </p:pic>
      <p:pic>
        <p:nvPicPr>
          <p:cNvPr id="40" name="Picture 6">
            <a:extLst>
              <a:ext uri="{FF2B5EF4-FFF2-40B4-BE49-F238E27FC236}">
                <a16:creationId xmlns:a16="http://schemas.microsoft.com/office/drawing/2014/main" id="{38E42210-EBE0-497E-89E3-6B8D8CA7E5B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6692" y="5397225"/>
            <a:ext cx="558172" cy="24817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a:extLst>
              <a:ext uri="{FF2B5EF4-FFF2-40B4-BE49-F238E27FC236}">
                <a16:creationId xmlns:a16="http://schemas.microsoft.com/office/drawing/2014/main" id="{92C5F8D0-BC52-41E7-BD1D-B6D4234FBE2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98536" y="5203181"/>
            <a:ext cx="282170" cy="35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6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でのフローの読み込み</a:t>
            </a:r>
            <a:r>
              <a:rPr lang="en-US" altLang="ja-JP" sz="2800">
                <a:solidFill>
                  <a:srgbClr val="002060"/>
                </a:solidFill>
              </a:rPr>
              <a:t>2</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179512" y="1227204"/>
            <a:ext cx="8568952" cy="5163532"/>
          </a:xfrm>
        </p:spPr>
        <p:txBody>
          <a:bodyPr>
            <a:normAutofit/>
          </a:bodyPr>
          <a:lstStyle/>
          <a:p>
            <a:pPr>
              <a:buClr>
                <a:srgbClr val="0070C0"/>
              </a:buClr>
              <a:buFont typeface="Wingdings" panose="05000000000000000000" pitchFamily="2" charset="2"/>
              <a:buChar char="l"/>
            </a:pPr>
            <a:r>
              <a:rPr lang="ja-JP" altLang="en-US" sz="2000"/>
              <a:t>同様に「</a:t>
            </a:r>
            <a:r>
              <a:rPr lang="en-US" altLang="ja-JP" sz="2000"/>
              <a:t>dashboard</a:t>
            </a:r>
            <a:r>
              <a:rPr lang="ja-JP" altLang="en-US" sz="2000"/>
              <a:t>」と入力し、表示された</a:t>
            </a:r>
            <a:br>
              <a:rPr lang="en-US" altLang="ja-JP" sz="2000"/>
            </a:br>
            <a:r>
              <a:rPr lang="ja-JP" altLang="en-US" sz="2000"/>
              <a:t>「</a:t>
            </a:r>
            <a:r>
              <a:rPr lang="en-US" altLang="ja-JP" sz="2000"/>
              <a:t>node-red-dashboard</a:t>
            </a:r>
            <a:r>
              <a:rPr lang="ja-JP" altLang="en-US" sz="2000"/>
              <a:t>」欄の「ノードを追加」を選びます。</a:t>
            </a: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r>
              <a:rPr lang="ja-JP" altLang="en-US" sz="2000"/>
              <a:t>入力・出力に「</a:t>
            </a:r>
            <a:r>
              <a:rPr lang="en-US" altLang="ja-JP" sz="2000" err="1"/>
              <a:t>modbustcp</a:t>
            </a:r>
            <a:r>
              <a:rPr lang="ja-JP" altLang="en-US" sz="2000"/>
              <a:t>」</a:t>
            </a:r>
            <a:br>
              <a:rPr lang="en-US" altLang="ja-JP" sz="2000"/>
            </a:br>
            <a:r>
              <a:rPr lang="ja-JP" altLang="en-US" sz="2000"/>
              <a:t>パレットの一覧に「</a:t>
            </a:r>
            <a:r>
              <a:rPr lang="en-US" altLang="ja-JP" sz="2000"/>
              <a:t>dashboard</a:t>
            </a:r>
            <a:r>
              <a:rPr lang="ja-JP" altLang="en-US" sz="2000"/>
              <a:t>」が表示されれば準備完了です。</a:t>
            </a: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9" name="図 8">
            <a:extLst>
              <a:ext uri="{FF2B5EF4-FFF2-40B4-BE49-F238E27FC236}">
                <a16:creationId xmlns:a16="http://schemas.microsoft.com/office/drawing/2014/main" id="{05A6849C-F6FB-473B-9FC0-E5C52F36718C}"/>
              </a:ext>
            </a:extLst>
          </p:cNvPr>
          <p:cNvPicPr>
            <a:picLocks noChangeAspect="1"/>
          </p:cNvPicPr>
          <p:nvPr/>
        </p:nvPicPr>
        <p:blipFill>
          <a:blip r:embed="rId3"/>
          <a:stretch>
            <a:fillRect/>
          </a:stretch>
        </p:blipFill>
        <p:spPr>
          <a:xfrm>
            <a:off x="755576" y="2004789"/>
            <a:ext cx="3600000" cy="2709234"/>
          </a:xfrm>
          <a:prstGeom prst="rect">
            <a:avLst/>
          </a:prstGeom>
        </p:spPr>
      </p:pic>
      <p:pic>
        <p:nvPicPr>
          <p:cNvPr id="10" name="図 9">
            <a:extLst>
              <a:ext uri="{FF2B5EF4-FFF2-40B4-BE49-F238E27FC236}">
                <a16:creationId xmlns:a16="http://schemas.microsoft.com/office/drawing/2014/main" id="{8AE80741-0604-49FE-84F0-0BEA7CC53AC2}"/>
              </a:ext>
            </a:extLst>
          </p:cNvPr>
          <p:cNvPicPr>
            <a:picLocks noChangeAspect="1"/>
          </p:cNvPicPr>
          <p:nvPr/>
        </p:nvPicPr>
        <p:blipFill rotWithShape="1">
          <a:blip r:embed="rId4"/>
          <a:srcRect r="69126"/>
          <a:stretch/>
        </p:blipFill>
        <p:spPr>
          <a:xfrm>
            <a:off x="5361678" y="2005930"/>
            <a:ext cx="1556023" cy="3792928"/>
          </a:xfrm>
          <a:prstGeom prst="rect">
            <a:avLst/>
          </a:prstGeom>
        </p:spPr>
      </p:pic>
      <p:pic>
        <p:nvPicPr>
          <p:cNvPr id="11" name="図 10">
            <a:extLst>
              <a:ext uri="{FF2B5EF4-FFF2-40B4-BE49-F238E27FC236}">
                <a16:creationId xmlns:a16="http://schemas.microsoft.com/office/drawing/2014/main" id="{ADAF05C9-1C71-4B32-B149-AD5AC1C71696}"/>
              </a:ext>
            </a:extLst>
          </p:cNvPr>
          <p:cNvPicPr>
            <a:picLocks noChangeAspect="1"/>
          </p:cNvPicPr>
          <p:nvPr/>
        </p:nvPicPr>
        <p:blipFill>
          <a:blip r:embed="rId5"/>
          <a:stretch>
            <a:fillRect/>
          </a:stretch>
        </p:blipFill>
        <p:spPr>
          <a:xfrm>
            <a:off x="2617692" y="4399995"/>
            <a:ext cx="2626205" cy="890626"/>
          </a:xfrm>
          <a:prstGeom prst="rect">
            <a:avLst/>
          </a:prstGeom>
        </p:spPr>
      </p:pic>
      <p:sp>
        <p:nvSpPr>
          <p:cNvPr id="12" name="正方形/長方形 11">
            <a:extLst>
              <a:ext uri="{FF2B5EF4-FFF2-40B4-BE49-F238E27FC236}">
                <a16:creationId xmlns:a16="http://schemas.microsoft.com/office/drawing/2014/main" id="{683CA83E-F916-49EA-8D10-FCD4F4FDC077}"/>
              </a:ext>
            </a:extLst>
          </p:cNvPr>
          <p:cNvSpPr/>
          <p:nvPr/>
        </p:nvSpPr>
        <p:spPr>
          <a:xfrm>
            <a:off x="5361306" y="2989632"/>
            <a:ext cx="866878" cy="369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9CBAE3E1-DC00-406D-A624-9DAEDF99311A}"/>
              </a:ext>
            </a:extLst>
          </p:cNvPr>
          <p:cNvSpPr/>
          <p:nvPr/>
        </p:nvSpPr>
        <p:spPr>
          <a:xfrm rot="19256117">
            <a:off x="3369748" y="3900308"/>
            <a:ext cx="113285" cy="102374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19A331A-E1F7-4852-AB9B-1C37258CDA54}"/>
              </a:ext>
            </a:extLst>
          </p:cNvPr>
          <p:cNvSpPr/>
          <p:nvPr/>
        </p:nvSpPr>
        <p:spPr>
          <a:xfrm>
            <a:off x="5361306" y="3709148"/>
            <a:ext cx="866878" cy="369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8BB025E-F906-4C1E-8524-6E4491BF8AF0}"/>
              </a:ext>
            </a:extLst>
          </p:cNvPr>
          <p:cNvSpPr/>
          <p:nvPr/>
        </p:nvSpPr>
        <p:spPr>
          <a:xfrm>
            <a:off x="5361306" y="4581930"/>
            <a:ext cx="866878" cy="1216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436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でのフローの読み込み</a:t>
            </a:r>
            <a:r>
              <a:rPr lang="en-US" altLang="ja-JP" sz="2800">
                <a:solidFill>
                  <a:srgbClr val="002060"/>
                </a:solidFill>
              </a:rPr>
              <a:t>3</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179512" y="1227204"/>
            <a:ext cx="8568952" cy="5163532"/>
          </a:xfrm>
        </p:spPr>
        <p:txBody>
          <a:bodyPr>
            <a:normAutofit/>
          </a:bodyPr>
          <a:lstStyle/>
          <a:p>
            <a:pPr>
              <a:buClr>
                <a:srgbClr val="0070C0"/>
              </a:buClr>
              <a:buFont typeface="Wingdings" panose="05000000000000000000" pitchFamily="2" charset="2"/>
              <a:buChar char="l"/>
            </a:pPr>
            <a:r>
              <a:rPr lang="en-US" altLang="ja-JP" sz="2000"/>
              <a:t> </a:t>
            </a:r>
            <a:r>
              <a:rPr lang="ja-JP" altLang="en-US" sz="2000"/>
              <a:t>右上の </a:t>
            </a:r>
            <a:r>
              <a:rPr lang="ja-JP" altLang="en-US" sz="2000" b="1"/>
              <a:t>三 </a:t>
            </a:r>
            <a:r>
              <a:rPr lang="ja-JP" altLang="en-US" sz="2000"/>
              <a:t>から 読み込み≫フローを読み込みを選びます。</a:t>
            </a:r>
            <a:endParaRPr lang="en-US" altLang="ja-JP" sz="2000"/>
          </a:p>
          <a:p>
            <a:pPr marL="0" indent="0">
              <a:buClr>
                <a:srgbClr val="0070C0"/>
              </a:buClr>
              <a:buNone/>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r>
              <a:rPr lang="ja-JP" altLang="en-US" sz="2000"/>
              <a:t>「読み込むファイルを選択」を選び</a:t>
            </a:r>
            <a:br>
              <a:rPr lang="en-US" altLang="ja-JP" sz="2000"/>
            </a:br>
            <a:r>
              <a:rPr lang="ja-JP" altLang="en-US" sz="2000"/>
              <a:t>「</a:t>
            </a:r>
            <a:r>
              <a:rPr lang="en-US" altLang="ja-JP" sz="2000"/>
              <a:t>Node-</a:t>
            </a:r>
            <a:r>
              <a:rPr lang="en-US" altLang="ja-JP" sz="2000" err="1"/>
              <a:t>RED_OpenPLC</a:t>
            </a:r>
            <a:r>
              <a:rPr lang="ja-JP" altLang="en-US" sz="2000"/>
              <a:t>制御モニター用フロー（</a:t>
            </a:r>
            <a:r>
              <a:rPr lang="en-US" altLang="ja-JP" sz="2000"/>
              <a:t>LED</a:t>
            </a:r>
            <a:r>
              <a:rPr lang="ja-JP" altLang="en-US" sz="2000"/>
              <a:t>ファン）</a:t>
            </a:r>
            <a:r>
              <a:rPr lang="en-US" altLang="ja-JP" sz="2000"/>
              <a:t>.</a:t>
            </a:r>
            <a:r>
              <a:rPr lang="en-US" altLang="ja-JP" sz="2000" err="1"/>
              <a:t>json</a:t>
            </a:r>
            <a:r>
              <a:rPr lang="ja-JP" altLang="en-US" sz="2000"/>
              <a:t>」を選択し「読み込み」ボタンをクリックします。</a:t>
            </a: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8" name="図 7">
            <a:extLst>
              <a:ext uri="{FF2B5EF4-FFF2-40B4-BE49-F238E27FC236}">
                <a16:creationId xmlns:a16="http://schemas.microsoft.com/office/drawing/2014/main" id="{145E14E7-B61E-415A-9048-553F3B2CD054}"/>
              </a:ext>
            </a:extLst>
          </p:cNvPr>
          <p:cNvPicPr>
            <a:picLocks noChangeAspect="1"/>
          </p:cNvPicPr>
          <p:nvPr/>
        </p:nvPicPr>
        <p:blipFill>
          <a:blip r:embed="rId3"/>
          <a:stretch>
            <a:fillRect/>
          </a:stretch>
        </p:blipFill>
        <p:spPr>
          <a:xfrm>
            <a:off x="539552" y="1689403"/>
            <a:ext cx="3600000" cy="2709234"/>
          </a:xfrm>
          <a:prstGeom prst="rect">
            <a:avLst/>
          </a:prstGeom>
        </p:spPr>
      </p:pic>
      <p:pic>
        <p:nvPicPr>
          <p:cNvPr id="11" name="図 10">
            <a:extLst>
              <a:ext uri="{FF2B5EF4-FFF2-40B4-BE49-F238E27FC236}">
                <a16:creationId xmlns:a16="http://schemas.microsoft.com/office/drawing/2014/main" id="{01826A32-0D5D-46A7-98BB-0C465CAFA1AE}"/>
              </a:ext>
            </a:extLst>
          </p:cNvPr>
          <p:cNvPicPr>
            <a:picLocks noChangeAspect="1"/>
          </p:cNvPicPr>
          <p:nvPr/>
        </p:nvPicPr>
        <p:blipFill>
          <a:blip r:embed="rId4"/>
          <a:stretch>
            <a:fillRect/>
          </a:stretch>
        </p:blipFill>
        <p:spPr>
          <a:xfrm>
            <a:off x="4421867" y="1680868"/>
            <a:ext cx="4101381" cy="3086556"/>
          </a:xfrm>
          <a:prstGeom prst="rect">
            <a:avLst/>
          </a:prstGeom>
        </p:spPr>
      </p:pic>
      <p:sp>
        <p:nvSpPr>
          <p:cNvPr id="9" name="正方形/長方形 8">
            <a:extLst>
              <a:ext uri="{FF2B5EF4-FFF2-40B4-BE49-F238E27FC236}">
                <a16:creationId xmlns:a16="http://schemas.microsoft.com/office/drawing/2014/main" id="{0A88E2A8-2BA3-44E2-9FA8-7D113928BCE2}"/>
              </a:ext>
            </a:extLst>
          </p:cNvPr>
          <p:cNvSpPr/>
          <p:nvPr/>
        </p:nvSpPr>
        <p:spPr>
          <a:xfrm>
            <a:off x="6588224" y="2420888"/>
            <a:ext cx="863379"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ED4555E3-14C6-4294-90DC-CE1A8F443D35}"/>
              </a:ext>
            </a:extLst>
          </p:cNvPr>
          <p:cNvSpPr/>
          <p:nvPr/>
        </p:nvSpPr>
        <p:spPr>
          <a:xfrm rot="15141922">
            <a:off x="4479353" y="1909017"/>
            <a:ext cx="113285" cy="102374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1329A73-0027-440C-A65F-01C4E21B09F1}"/>
              </a:ext>
            </a:extLst>
          </p:cNvPr>
          <p:cNvSpPr/>
          <p:nvPr/>
        </p:nvSpPr>
        <p:spPr>
          <a:xfrm>
            <a:off x="7264185" y="4254620"/>
            <a:ext cx="620184" cy="3985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317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62F61C-2ECE-4C3B-BD13-E626C8970CE6}"/>
              </a:ext>
            </a:extLst>
          </p:cNvPr>
          <p:cNvPicPr>
            <a:picLocks noChangeAspect="1"/>
          </p:cNvPicPr>
          <p:nvPr/>
        </p:nvPicPr>
        <p:blipFill>
          <a:blip r:embed="rId3"/>
          <a:stretch>
            <a:fillRect/>
          </a:stretch>
        </p:blipFill>
        <p:spPr>
          <a:xfrm>
            <a:off x="620917" y="1680868"/>
            <a:ext cx="3960000" cy="2980158"/>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でのフローの読み込み</a:t>
            </a:r>
            <a:r>
              <a:rPr lang="en-US" altLang="ja-JP" sz="2800">
                <a:solidFill>
                  <a:srgbClr val="002060"/>
                </a:solidFill>
              </a:rPr>
              <a:t>4</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179512" y="1227204"/>
            <a:ext cx="8568952" cy="5163532"/>
          </a:xfrm>
        </p:spPr>
        <p:txBody>
          <a:bodyPr>
            <a:normAutofit/>
          </a:bodyPr>
          <a:lstStyle/>
          <a:p>
            <a:pPr>
              <a:buClr>
                <a:srgbClr val="0070C0"/>
              </a:buClr>
              <a:buFont typeface="Wingdings" panose="05000000000000000000" pitchFamily="2" charset="2"/>
              <a:buChar char="l"/>
            </a:pPr>
            <a:r>
              <a:rPr lang="en-US" altLang="ja-JP" sz="2000"/>
              <a:t> </a:t>
            </a:r>
            <a:r>
              <a:rPr lang="ja-JP" altLang="en-US" sz="2000"/>
              <a:t>正常に読み込まれた場合は</a:t>
            </a:r>
            <a:r>
              <a:rPr lang="en-US" altLang="ja-JP" sz="2000" err="1"/>
              <a:t>OpenPLC</a:t>
            </a:r>
            <a:r>
              <a:rPr lang="ja-JP" altLang="en-US" sz="2000"/>
              <a:t> </a:t>
            </a:r>
            <a:r>
              <a:rPr lang="en-US" altLang="ja-JP" sz="2000" err="1"/>
              <a:t>LEDFan</a:t>
            </a:r>
            <a:r>
              <a:rPr lang="ja-JP" altLang="en-US" sz="2000"/>
              <a:t>が表示されます。</a:t>
            </a:r>
            <a:endParaRPr lang="en-US" altLang="ja-JP" sz="2000"/>
          </a:p>
          <a:p>
            <a:pPr marL="0" indent="0">
              <a:buClr>
                <a:srgbClr val="0070C0"/>
              </a:buClr>
              <a:buNone/>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r>
              <a:rPr lang="ja-JP" altLang="en-US" sz="2000"/>
              <a:t>最初から用意されていたフロー</a:t>
            </a:r>
            <a:r>
              <a:rPr lang="en-US" altLang="ja-JP" sz="2000"/>
              <a:t>1</a:t>
            </a:r>
            <a:r>
              <a:rPr lang="ja-JP" altLang="en-US" sz="2000"/>
              <a:t>のタブをダブルクリックし</a:t>
            </a:r>
            <a:br>
              <a:rPr lang="en-US" altLang="ja-JP" sz="2000"/>
            </a:br>
            <a:r>
              <a:rPr lang="ja-JP" altLang="en-US" sz="2000"/>
              <a:t>表示されたメニューから「削除」を押して、不要なフローを削除します。</a:t>
            </a: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10" name="図 9">
            <a:extLst>
              <a:ext uri="{FF2B5EF4-FFF2-40B4-BE49-F238E27FC236}">
                <a16:creationId xmlns:a16="http://schemas.microsoft.com/office/drawing/2014/main" id="{D5C31BF3-9FB5-4EEC-953D-52F46887B3A1}"/>
              </a:ext>
            </a:extLst>
          </p:cNvPr>
          <p:cNvPicPr>
            <a:picLocks noChangeAspect="1"/>
          </p:cNvPicPr>
          <p:nvPr/>
        </p:nvPicPr>
        <p:blipFill>
          <a:blip r:embed="rId4"/>
          <a:stretch>
            <a:fillRect/>
          </a:stretch>
        </p:blipFill>
        <p:spPr>
          <a:xfrm>
            <a:off x="4824468" y="1662586"/>
            <a:ext cx="3960000" cy="2980157"/>
          </a:xfrm>
          <a:prstGeom prst="rect">
            <a:avLst/>
          </a:prstGeom>
        </p:spPr>
      </p:pic>
      <p:sp>
        <p:nvSpPr>
          <p:cNvPr id="8" name="正方形/長方形 7">
            <a:extLst>
              <a:ext uri="{FF2B5EF4-FFF2-40B4-BE49-F238E27FC236}">
                <a16:creationId xmlns:a16="http://schemas.microsoft.com/office/drawing/2014/main" id="{077AE81C-732F-40A5-8CC3-8C4E1BC9C3AE}"/>
              </a:ext>
            </a:extLst>
          </p:cNvPr>
          <p:cNvSpPr/>
          <p:nvPr/>
        </p:nvSpPr>
        <p:spPr>
          <a:xfrm>
            <a:off x="603083" y="2086256"/>
            <a:ext cx="863379" cy="2461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3E971D3-A918-40FA-9E8F-BBA01B7374C0}"/>
              </a:ext>
            </a:extLst>
          </p:cNvPr>
          <p:cNvSpPr/>
          <p:nvPr/>
        </p:nvSpPr>
        <p:spPr>
          <a:xfrm>
            <a:off x="5580113" y="2217684"/>
            <a:ext cx="432048" cy="275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B20D70E5-013F-4B66-AA07-84DDBD4C15D3}"/>
              </a:ext>
            </a:extLst>
          </p:cNvPr>
          <p:cNvSpPr/>
          <p:nvPr/>
        </p:nvSpPr>
        <p:spPr>
          <a:xfrm rot="16200000">
            <a:off x="3399756" y="224090"/>
            <a:ext cx="113285" cy="410341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701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481DC03-BE0D-41FC-8907-115E461543EE}"/>
              </a:ext>
            </a:extLst>
          </p:cNvPr>
          <p:cNvPicPr>
            <a:picLocks noChangeAspect="1"/>
          </p:cNvPicPr>
          <p:nvPr/>
        </p:nvPicPr>
        <p:blipFill>
          <a:blip r:embed="rId3"/>
          <a:stretch>
            <a:fillRect/>
          </a:stretch>
        </p:blipFill>
        <p:spPr>
          <a:xfrm>
            <a:off x="5279192" y="2125149"/>
            <a:ext cx="3600000" cy="2709235"/>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での実行</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179512" y="1227204"/>
            <a:ext cx="8568952" cy="5163532"/>
          </a:xfrm>
        </p:spPr>
        <p:txBody>
          <a:bodyPr>
            <a:normAutofit/>
          </a:bodyPr>
          <a:lstStyle/>
          <a:p>
            <a:pPr>
              <a:buClr>
                <a:srgbClr val="0070C0"/>
              </a:buClr>
              <a:buFont typeface="Wingdings" panose="05000000000000000000" pitchFamily="2" charset="2"/>
              <a:buChar char="l"/>
            </a:pPr>
            <a:r>
              <a:rPr lang="ja-JP" altLang="en-US" sz="2000"/>
              <a:t>画面右上の「デプロイ」をクリックし、デプロイが成功しましたと表示されれば正常に</a:t>
            </a:r>
            <a:r>
              <a:rPr lang="en-US" altLang="ja-JP" sz="2000"/>
              <a:t>Node-RED</a:t>
            </a:r>
            <a:r>
              <a:rPr lang="ja-JP" altLang="en-US" sz="2000"/>
              <a:t>のフローが動き出します。</a:t>
            </a: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endParaRPr lang="en-US" altLang="ja-JP" sz="2000"/>
          </a:p>
          <a:p>
            <a:pPr>
              <a:buClr>
                <a:srgbClr val="0070C0"/>
              </a:buClr>
              <a:buFont typeface="Wingdings" panose="05000000000000000000" pitchFamily="2" charset="2"/>
              <a:buChar char="l"/>
            </a:pPr>
            <a:r>
              <a:rPr lang="ja-JP" altLang="en-US" sz="2000"/>
              <a:t>画面右上の「ダッシュボード」を</a:t>
            </a:r>
            <a:br>
              <a:rPr lang="en-US" altLang="ja-JP" sz="2000"/>
            </a:br>
            <a:r>
              <a:rPr lang="ja-JP" altLang="en-US" sz="2000"/>
              <a:t>クリックし別ウインドウのアイコンを</a:t>
            </a:r>
            <a:br>
              <a:rPr lang="en-US" altLang="ja-JP" sz="2000"/>
            </a:br>
            <a:r>
              <a:rPr lang="ja-JP" altLang="en-US" sz="2000"/>
              <a:t>クリックすると動作が確認できます。</a:t>
            </a:r>
            <a:endParaRPr lang="en-US" altLang="ja-JP" sz="24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2-5. Node-RED</a:t>
            </a:r>
            <a:r>
              <a:rPr lang="ja-JP" altLang="en-US" sz="1400">
                <a:solidFill>
                  <a:schemeClr val="tx1">
                    <a:lumMod val="75000"/>
                    <a:lumOff val="25000"/>
                  </a:schemeClr>
                </a:solidFill>
              </a:rPr>
              <a:t>の利用</a:t>
            </a:r>
          </a:p>
        </p:txBody>
      </p:sp>
      <p:pic>
        <p:nvPicPr>
          <p:cNvPr id="8" name="図 7">
            <a:extLst>
              <a:ext uri="{FF2B5EF4-FFF2-40B4-BE49-F238E27FC236}">
                <a16:creationId xmlns:a16="http://schemas.microsoft.com/office/drawing/2014/main" id="{76F7970B-8BD0-4123-ABC1-4524048D8573}"/>
              </a:ext>
            </a:extLst>
          </p:cNvPr>
          <p:cNvPicPr>
            <a:picLocks noChangeAspect="1"/>
          </p:cNvPicPr>
          <p:nvPr/>
        </p:nvPicPr>
        <p:blipFill rotWithShape="1">
          <a:blip r:embed="rId4"/>
          <a:srcRect l="55064" t="10445" b="71211"/>
          <a:stretch/>
        </p:blipFill>
        <p:spPr>
          <a:xfrm>
            <a:off x="469360" y="2095154"/>
            <a:ext cx="2688580" cy="825966"/>
          </a:xfrm>
          <a:prstGeom prst="rect">
            <a:avLst/>
          </a:prstGeom>
        </p:spPr>
      </p:pic>
      <p:pic>
        <p:nvPicPr>
          <p:cNvPr id="11" name="図 10">
            <a:extLst>
              <a:ext uri="{FF2B5EF4-FFF2-40B4-BE49-F238E27FC236}">
                <a16:creationId xmlns:a16="http://schemas.microsoft.com/office/drawing/2014/main" id="{1DB56D68-2C42-4BEF-AE64-03E87C0611BA}"/>
              </a:ext>
            </a:extLst>
          </p:cNvPr>
          <p:cNvPicPr>
            <a:picLocks noChangeAspect="1"/>
          </p:cNvPicPr>
          <p:nvPr/>
        </p:nvPicPr>
        <p:blipFill rotWithShape="1">
          <a:blip r:embed="rId5"/>
          <a:srcRect l="31432" t="10057" b="61504"/>
          <a:stretch/>
        </p:blipFill>
        <p:spPr>
          <a:xfrm>
            <a:off x="439148" y="4738681"/>
            <a:ext cx="4608512" cy="1438457"/>
          </a:xfrm>
          <a:prstGeom prst="rect">
            <a:avLst/>
          </a:prstGeom>
        </p:spPr>
      </p:pic>
      <p:pic>
        <p:nvPicPr>
          <p:cNvPr id="14" name="図 13">
            <a:extLst>
              <a:ext uri="{FF2B5EF4-FFF2-40B4-BE49-F238E27FC236}">
                <a16:creationId xmlns:a16="http://schemas.microsoft.com/office/drawing/2014/main" id="{F892E209-034A-4678-BD40-8820D47B908C}"/>
              </a:ext>
            </a:extLst>
          </p:cNvPr>
          <p:cNvPicPr>
            <a:picLocks noChangeAspect="1"/>
          </p:cNvPicPr>
          <p:nvPr/>
        </p:nvPicPr>
        <p:blipFill>
          <a:blip r:embed="rId6"/>
          <a:stretch>
            <a:fillRect/>
          </a:stretch>
        </p:blipFill>
        <p:spPr>
          <a:xfrm>
            <a:off x="469360" y="3091742"/>
            <a:ext cx="4891946" cy="396232"/>
          </a:xfrm>
          <a:prstGeom prst="rect">
            <a:avLst/>
          </a:prstGeom>
        </p:spPr>
      </p:pic>
      <p:sp>
        <p:nvSpPr>
          <p:cNvPr id="10" name="正方形/長方形 9">
            <a:extLst>
              <a:ext uri="{FF2B5EF4-FFF2-40B4-BE49-F238E27FC236}">
                <a16:creationId xmlns:a16="http://schemas.microsoft.com/office/drawing/2014/main" id="{CE67BAAE-1AA9-4608-A6CB-A161F9E346FC}"/>
              </a:ext>
            </a:extLst>
          </p:cNvPr>
          <p:cNvSpPr/>
          <p:nvPr/>
        </p:nvSpPr>
        <p:spPr>
          <a:xfrm>
            <a:off x="1691197" y="2031262"/>
            <a:ext cx="1152611" cy="32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下 2">
            <a:extLst>
              <a:ext uri="{FF2B5EF4-FFF2-40B4-BE49-F238E27FC236}">
                <a16:creationId xmlns:a16="http://schemas.microsoft.com/office/drawing/2014/main" id="{FDD78A99-FA47-40B4-BA0E-6D5B7CC81A00}"/>
              </a:ext>
            </a:extLst>
          </p:cNvPr>
          <p:cNvSpPr/>
          <p:nvPr/>
        </p:nvSpPr>
        <p:spPr>
          <a:xfrm>
            <a:off x="1907704" y="2332438"/>
            <a:ext cx="144016" cy="68347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0745D6CC-B693-46CD-AB39-86665608B2BF}"/>
              </a:ext>
            </a:extLst>
          </p:cNvPr>
          <p:cNvSpPr/>
          <p:nvPr/>
        </p:nvSpPr>
        <p:spPr>
          <a:xfrm rot="583497">
            <a:off x="4965358" y="3394100"/>
            <a:ext cx="144000" cy="143845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BAA45BF3-10B1-400B-A88B-594A0A647BA0}"/>
              </a:ext>
            </a:extLst>
          </p:cNvPr>
          <p:cNvSpPr/>
          <p:nvPr/>
        </p:nvSpPr>
        <p:spPr>
          <a:xfrm rot="14596915">
            <a:off x="5488631" y="4391975"/>
            <a:ext cx="144000" cy="143845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49DD936-D7CE-454C-AECE-84915C1C263C}"/>
              </a:ext>
            </a:extLst>
          </p:cNvPr>
          <p:cNvSpPr/>
          <p:nvPr/>
        </p:nvSpPr>
        <p:spPr>
          <a:xfrm>
            <a:off x="6732241" y="2691453"/>
            <a:ext cx="419160" cy="102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11FA2D1-2BD0-459B-9A96-3A289265D884}"/>
              </a:ext>
            </a:extLst>
          </p:cNvPr>
          <p:cNvSpPr/>
          <p:nvPr/>
        </p:nvSpPr>
        <p:spPr>
          <a:xfrm>
            <a:off x="8455412" y="2691453"/>
            <a:ext cx="419160" cy="102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EA36CC0-B7E2-4A82-B416-AD96AE4795E9}"/>
              </a:ext>
            </a:extLst>
          </p:cNvPr>
          <p:cNvSpPr txBox="1"/>
          <p:nvPr/>
        </p:nvSpPr>
        <p:spPr>
          <a:xfrm>
            <a:off x="7047743" y="3763230"/>
            <a:ext cx="2062981" cy="261610"/>
          </a:xfrm>
          <a:prstGeom prst="rect">
            <a:avLst/>
          </a:prstGeom>
          <a:noFill/>
        </p:spPr>
        <p:txBody>
          <a:bodyPr wrap="square">
            <a:spAutoFit/>
          </a:bodyPr>
          <a:lstStyle/>
          <a:p>
            <a:r>
              <a:rPr kumimoji="1" lang="ja-JP" altLang="en-US" sz="1100">
                <a:solidFill>
                  <a:srgbClr val="FF0000"/>
                </a:solidFill>
                <a:latin typeface="メイリオ" panose="020B0604030504040204" pitchFamily="50" charset="-128"/>
                <a:ea typeface="メイリオ" panose="020B0604030504040204" pitchFamily="50" charset="-128"/>
              </a:rPr>
              <a:t>スイッチなどで状態が変わる</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F143A57-B100-46FC-827D-3920E0A6BC43}"/>
              </a:ext>
            </a:extLst>
          </p:cNvPr>
          <p:cNvSpPr txBox="1"/>
          <p:nvPr/>
        </p:nvSpPr>
        <p:spPr>
          <a:xfrm>
            <a:off x="5361306" y="4064368"/>
            <a:ext cx="2062981" cy="430887"/>
          </a:xfrm>
          <a:prstGeom prst="rect">
            <a:avLst/>
          </a:prstGeom>
          <a:noFill/>
        </p:spPr>
        <p:txBody>
          <a:bodyPr wrap="square">
            <a:spAutoFit/>
          </a:bodyPr>
          <a:lstStyle/>
          <a:p>
            <a:r>
              <a:rPr kumimoji="1" lang="ja-JP" altLang="en-US" sz="1100">
                <a:solidFill>
                  <a:srgbClr val="0070C0"/>
                </a:solidFill>
                <a:latin typeface="メイリオ" panose="020B0604030504040204" pitchFamily="50" charset="-128"/>
                <a:ea typeface="メイリオ" panose="020B0604030504040204" pitchFamily="50" charset="-128"/>
              </a:rPr>
              <a:t>ボタンを押すと</a:t>
            </a:r>
            <a:endParaRPr kumimoji="1" lang="en-US" altLang="ja-JP" sz="1100">
              <a:solidFill>
                <a:srgbClr val="0070C0"/>
              </a:solidFill>
              <a:latin typeface="メイリオ" panose="020B0604030504040204" pitchFamily="50" charset="-128"/>
              <a:ea typeface="メイリオ" panose="020B0604030504040204" pitchFamily="50" charset="-128"/>
            </a:endParaRPr>
          </a:p>
          <a:p>
            <a:r>
              <a:rPr lang="en-US" altLang="ja-JP" sz="1100">
                <a:solidFill>
                  <a:srgbClr val="0070C0"/>
                </a:solidFill>
                <a:latin typeface="メイリオ" panose="020B0604030504040204" pitchFamily="50" charset="-128"/>
                <a:ea typeface="メイリオ" panose="020B0604030504040204" pitchFamily="50" charset="-128"/>
              </a:rPr>
              <a:t>LED</a:t>
            </a:r>
            <a:r>
              <a:rPr lang="ja-JP" altLang="en-US" sz="1100">
                <a:solidFill>
                  <a:srgbClr val="0070C0"/>
                </a:solidFill>
                <a:latin typeface="メイリオ" panose="020B0604030504040204" pitchFamily="50" charset="-128"/>
                <a:ea typeface="メイリオ" panose="020B0604030504040204" pitchFamily="50" charset="-128"/>
              </a:rPr>
              <a:t>やファンが反応する</a:t>
            </a:r>
            <a:endParaRPr kumimoji="1" lang="en-US" altLang="ja-JP" sz="1100">
              <a:solidFill>
                <a:srgbClr val="0070C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2474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t>ここではあらかじめ用意したフローを読み込ませます</a:t>
            </a:r>
            <a:endParaRPr lang="en-US" altLang="ja-JP" sz="2400"/>
          </a:p>
          <a:p>
            <a:pPr>
              <a:buClr>
                <a:srgbClr val="0070C0"/>
              </a:buClr>
              <a:buFont typeface="Wingdings" panose="05000000000000000000" pitchFamily="2" charset="2"/>
              <a:buChar char="l"/>
            </a:pPr>
            <a:endParaRPr lang="en-US" altLang="ja-JP" sz="2400"/>
          </a:p>
          <a:p>
            <a:pPr marL="0" indent="0">
              <a:buClr>
                <a:srgbClr val="0070C0"/>
              </a:buClr>
              <a:buNone/>
            </a:pPr>
            <a:endParaRPr lang="en-US" altLang="ja-JP" sz="2400"/>
          </a:p>
        </p:txBody>
      </p:sp>
      <p:pic>
        <p:nvPicPr>
          <p:cNvPr id="4" name="図 3">
            <a:extLst>
              <a:ext uri="{FF2B5EF4-FFF2-40B4-BE49-F238E27FC236}">
                <a16:creationId xmlns:a16="http://schemas.microsoft.com/office/drawing/2014/main" id="{0C8425B9-5BE0-496B-AAA8-AE9E901976E5}"/>
              </a:ext>
            </a:extLst>
          </p:cNvPr>
          <p:cNvPicPr>
            <a:picLocks noChangeAspect="1"/>
          </p:cNvPicPr>
          <p:nvPr/>
        </p:nvPicPr>
        <p:blipFill rotWithShape="1">
          <a:blip r:embed="rId3"/>
          <a:srcRect l="2589" t="21651" r="25200" b="6408"/>
          <a:stretch/>
        </p:blipFill>
        <p:spPr>
          <a:xfrm>
            <a:off x="623623" y="1708735"/>
            <a:ext cx="5873737" cy="4403823"/>
          </a:xfrm>
          <a:prstGeom prst="rect">
            <a:avLst/>
          </a:prstGeom>
        </p:spPr>
      </p:pic>
      <p:pic>
        <p:nvPicPr>
          <p:cNvPr id="34" name="図 33">
            <a:extLst>
              <a:ext uri="{FF2B5EF4-FFF2-40B4-BE49-F238E27FC236}">
                <a16:creationId xmlns:a16="http://schemas.microsoft.com/office/drawing/2014/main" id="{9FCECB86-AA5F-439C-BBAD-84A89B8F7A4E}"/>
              </a:ext>
            </a:extLst>
          </p:cNvPr>
          <p:cNvPicPr>
            <a:picLocks noChangeAspect="1"/>
          </p:cNvPicPr>
          <p:nvPr/>
        </p:nvPicPr>
        <p:blipFill rotWithShape="1">
          <a:blip r:embed="rId4"/>
          <a:srcRect t="10623"/>
          <a:stretch/>
        </p:blipFill>
        <p:spPr>
          <a:xfrm>
            <a:off x="5990171" y="4366698"/>
            <a:ext cx="3060000" cy="2058209"/>
          </a:xfrm>
          <a:prstGeom prst="rect">
            <a:avLst/>
          </a:prstGeom>
        </p:spPr>
      </p:pic>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Node-RED</a:t>
            </a:r>
            <a:r>
              <a:rPr lang="ja-JP" altLang="en-US" sz="2800">
                <a:solidFill>
                  <a:srgbClr val="002060"/>
                </a:solidFill>
              </a:rPr>
              <a:t>の動作の解説</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2-4. Node-RED</a:t>
            </a:r>
            <a:r>
              <a:rPr lang="ja-JP" altLang="en-US" sz="1400">
                <a:solidFill>
                  <a:schemeClr val="tx1">
                    <a:lumMod val="75000"/>
                    <a:lumOff val="25000"/>
                  </a:schemeClr>
                </a:solidFill>
              </a:rPr>
              <a:t>の利用</a:t>
            </a:r>
          </a:p>
        </p:txBody>
      </p:sp>
      <p:sp>
        <p:nvSpPr>
          <p:cNvPr id="8" name="正方形/長方形 7">
            <a:extLst>
              <a:ext uri="{FF2B5EF4-FFF2-40B4-BE49-F238E27FC236}">
                <a16:creationId xmlns:a16="http://schemas.microsoft.com/office/drawing/2014/main" id="{B49D3BB5-A4BE-408F-93B4-171D0515C2FC}"/>
              </a:ext>
            </a:extLst>
          </p:cNvPr>
          <p:cNvSpPr/>
          <p:nvPr/>
        </p:nvSpPr>
        <p:spPr>
          <a:xfrm>
            <a:off x="827585" y="2141657"/>
            <a:ext cx="1224136" cy="567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A57B291-6CB3-491F-BA61-4C17A01F738E}"/>
              </a:ext>
            </a:extLst>
          </p:cNvPr>
          <p:cNvSpPr/>
          <p:nvPr/>
        </p:nvSpPr>
        <p:spPr>
          <a:xfrm>
            <a:off x="827585" y="4929439"/>
            <a:ext cx="1185779" cy="11777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0E36091-EED3-4126-9138-945CC95B8523}"/>
              </a:ext>
            </a:extLst>
          </p:cNvPr>
          <p:cNvSpPr/>
          <p:nvPr/>
        </p:nvSpPr>
        <p:spPr>
          <a:xfrm>
            <a:off x="6120142" y="5401814"/>
            <a:ext cx="1204679" cy="29386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E381990E-AFB1-41C8-BE69-EA940B5B5A48}"/>
              </a:ext>
            </a:extLst>
          </p:cNvPr>
          <p:cNvCxnSpPr>
            <a:cxnSpLocks/>
          </p:cNvCxnSpPr>
          <p:nvPr/>
        </p:nvCxnSpPr>
        <p:spPr>
          <a:xfrm flipH="1">
            <a:off x="1475656" y="6250318"/>
            <a:ext cx="5356343" cy="0"/>
          </a:xfrm>
          <a:prstGeom prst="line">
            <a:avLst/>
          </a:prstGeom>
          <a:ln w="38100">
            <a:solidFill>
              <a:srgbClr val="0070C0"/>
            </a:solidFill>
            <a:prstDash val="sysDot"/>
          </a:ln>
        </p:spPr>
        <p:style>
          <a:lnRef idx="1">
            <a:schemeClr val="accent4"/>
          </a:lnRef>
          <a:fillRef idx="0">
            <a:schemeClr val="accent4"/>
          </a:fillRef>
          <a:effectRef idx="0">
            <a:schemeClr val="accent4"/>
          </a:effectRef>
          <a:fontRef idx="minor">
            <a:schemeClr val="tx1"/>
          </a:fontRef>
        </p:style>
      </p:cxnSp>
      <p:cxnSp>
        <p:nvCxnSpPr>
          <p:cNvPr id="16" name="直線コネクタ 15">
            <a:extLst>
              <a:ext uri="{FF2B5EF4-FFF2-40B4-BE49-F238E27FC236}">
                <a16:creationId xmlns:a16="http://schemas.microsoft.com/office/drawing/2014/main" id="{F2F9B29D-7CAE-4A84-A2ED-BD80DAE458FA}"/>
              </a:ext>
            </a:extLst>
          </p:cNvPr>
          <p:cNvCxnSpPr>
            <a:cxnSpLocks/>
          </p:cNvCxnSpPr>
          <p:nvPr/>
        </p:nvCxnSpPr>
        <p:spPr>
          <a:xfrm>
            <a:off x="6831999" y="5796116"/>
            <a:ext cx="0" cy="431627"/>
          </a:xfrm>
          <a:prstGeom prst="line">
            <a:avLst/>
          </a:prstGeom>
          <a:ln w="38100">
            <a:solidFill>
              <a:srgbClr val="0070C0"/>
            </a:solidFill>
            <a:prstDash val="sysDot"/>
          </a:ln>
        </p:spPr>
        <p:style>
          <a:lnRef idx="1">
            <a:schemeClr val="accent4"/>
          </a:lnRef>
          <a:fillRef idx="0">
            <a:schemeClr val="accent4"/>
          </a:fillRef>
          <a:effectRef idx="0">
            <a:schemeClr val="accent4"/>
          </a:effectRef>
          <a:fontRef idx="minor">
            <a:schemeClr val="tx1"/>
          </a:fontRef>
        </p:style>
      </p:cxnSp>
      <p:sp>
        <p:nvSpPr>
          <p:cNvPr id="20" name="テキスト ボックス 19">
            <a:extLst>
              <a:ext uri="{FF2B5EF4-FFF2-40B4-BE49-F238E27FC236}">
                <a16:creationId xmlns:a16="http://schemas.microsoft.com/office/drawing/2014/main" id="{4C03812E-D097-4B06-94DF-4DCD34DFF05E}"/>
              </a:ext>
            </a:extLst>
          </p:cNvPr>
          <p:cNvSpPr txBox="1"/>
          <p:nvPr/>
        </p:nvSpPr>
        <p:spPr>
          <a:xfrm>
            <a:off x="3733230" y="5172562"/>
            <a:ext cx="2111860"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ja-JP" sz="1200" err="1">
                <a:solidFill>
                  <a:srgbClr val="006600"/>
                </a:solidFill>
                <a:latin typeface="メイリオ" panose="020B0604030504040204" pitchFamily="50" charset="-128"/>
                <a:ea typeface="メイリオ" panose="020B0604030504040204" pitchFamily="50" charset="-128"/>
              </a:rPr>
              <a:t>OpenPLC</a:t>
            </a:r>
            <a:r>
              <a:rPr lang="ja-JP" altLang="en-US" sz="1200">
                <a:solidFill>
                  <a:srgbClr val="006600"/>
                </a:solidFill>
                <a:latin typeface="メイリオ" panose="020B0604030504040204" pitchFamily="50" charset="-128"/>
                <a:ea typeface="メイリオ" panose="020B0604030504040204" pitchFamily="50" charset="-128"/>
              </a:rPr>
              <a:t>のコイル（</a:t>
            </a:r>
            <a:r>
              <a:rPr lang="en-US" altLang="ja-JP" sz="1200">
                <a:solidFill>
                  <a:srgbClr val="006600"/>
                </a:solidFill>
                <a:latin typeface="メイリオ" panose="020B0604030504040204" pitchFamily="50" charset="-128"/>
                <a:ea typeface="メイリオ" panose="020B0604030504040204" pitchFamily="50" charset="-128"/>
              </a:rPr>
              <a:t>DO</a:t>
            </a:r>
            <a:r>
              <a:rPr lang="ja-JP" altLang="en-US" sz="1200">
                <a:solidFill>
                  <a:srgbClr val="006600"/>
                </a:solidFill>
                <a:latin typeface="メイリオ" panose="020B0604030504040204" pitchFamily="50" charset="-128"/>
                <a:ea typeface="メイリオ" panose="020B0604030504040204" pitchFamily="50" charset="-128"/>
              </a:rPr>
              <a:t>）</a:t>
            </a:r>
            <a:br>
              <a:rPr lang="en-US" altLang="ja-JP" sz="1200">
                <a:solidFill>
                  <a:srgbClr val="006600"/>
                </a:solidFill>
                <a:latin typeface="メイリオ" panose="020B0604030504040204" pitchFamily="50" charset="-128"/>
                <a:ea typeface="メイリオ" panose="020B0604030504040204" pitchFamily="50" charset="-128"/>
              </a:rPr>
            </a:br>
            <a:r>
              <a:rPr lang="ja-JP" altLang="en-US" sz="1200">
                <a:solidFill>
                  <a:srgbClr val="006600"/>
                </a:solidFill>
                <a:latin typeface="メイリオ" panose="020B0604030504040204" pitchFamily="50" charset="-128"/>
                <a:ea typeface="メイリオ" panose="020B0604030504040204" pitchFamily="50" charset="-128"/>
              </a:rPr>
              <a:t>に対しての書きこみ</a:t>
            </a:r>
            <a:endParaRPr lang="en-US" altLang="ja-JP" sz="1200">
              <a:solidFill>
                <a:srgbClr val="006600"/>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5EB9668B-097A-475E-AE42-B5CD478957A2}"/>
              </a:ext>
            </a:extLst>
          </p:cNvPr>
          <p:cNvSpPr/>
          <p:nvPr/>
        </p:nvSpPr>
        <p:spPr>
          <a:xfrm>
            <a:off x="2464267" y="4929439"/>
            <a:ext cx="1236243" cy="1177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6F509E7E-40A5-43A2-92E0-CB05B6DDDB60}"/>
              </a:ext>
            </a:extLst>
          </p:cNvPr>
          <p:cNvCxnSpPr>
            <a:cxnSpLocks/>
          </p:cNvCxnSpPr>
          <p:nvPr/>
        </p:nvCxnSpPr>
        <p:spPr>
          <a:xfrm>
            <a:off x="1455918" y="5998840"/>
            <a:ext cx="0" cy="228903"/>
          </a:xfrm>
          <a:prstGeom prst="line">
            <a:avLst/>
          </a:prstGeom>
          <a:ln w="38100">
            <a:solidFill>
              <a:srgbClr val="0070C0"/>
            </a:solidFill>
            <a:prstDash val="sysDot"/>
          </a:ln>
        </p:spPr>
        <p:style>
          <a:lnRef idx="1">
            <a:schemeClr val="accent4"/>
          </a:lnRef>
          <a:fillRef idx="0">
            <a:schemeClr val="accent4"/>
          </a:fillRef>
          <a:effectRef idx="0">
            <a:schemeClr val="accent4"/>
          </a:effectRef>
          <a:fontRef idx="minor">
            <a:schemeClr val="tx1"/>
          </a:fontRef>
        </p:style>
      </p:cxnSp>
      <p:sp>
        <p:nvSpPr>
          <p:cNvPr id="26" name="テキスト ボックス 25">
            <a:extLst>
              <a:ext uri="{FF2B5EF4-FFF2-40B4-BE49-F238E27FC236}">
                <a16:creationId xmlns:a16="http://schemas.microsoft.com/office/drawing/2014/main" id="{0CEC3D5F-71AB-4300-8A80-3E4E60B1F2BE}"/>
              </a:ext>
            </a:extLst>
          </p:cNvPr>
          <p:cNvSpPr txBox="1"/>
          <p:nvPr/>
        </p:nvSpPr>
        <p:spPr>
          <a:xfrm>
            <a:off x="4098555" y="5998839"/>
            <a:ext cx="1060756" cy="261610"/>
          </a:xfrm>
          <a:prstGeom prst="rect">
            <a:avLst/>
          </a:prstGeom>
          <a:noFill/>
        </p:spPr>
        <p:txBody>
          <a:bodyPr wrap="square">
            <a:spAutoFit/>
          </a:bodyPr>
          <a:lstStyle/>
          <a:p>
            <a:r>
              <a:rPr kumimoji="1" lang="ja-JP" altLang="en-US" sz="1100">
                <a:solidFill>
                  <a:srgbClr val="0070C0"/>
                </a:solidFill>
                <a:latin typeface="メイリオ" panose="020B0604030504040204" pitchFamily="50" charset="-128"/>
                <a:ea typeface="メイリオ" panose="020B0604030504040204" pitchFamily="50" charset="-128"/>
              </a:rPr>
              <a:t>ボタンの</a:t>
            </a:r>
            <a:r>
              <a:rPr kumimoji="1" lang="en-US" altLang="ja-JP" sz="1100">
                <a:solidFill>
                  <a:srgbClr val="0070C0"/>
                </a:solidFill>
                <a:latin typeface="メイリオ" panose="020B0604030504040204" pitchFamily="50" charset="-128"/>
                <a:ea typeface="メイリオ" panose="020B0604030504040204" pitchFamily="50" charset="-128"/>
              </a:rPr>
              <a:t>UI</a:t>
            </a:r>
          </a:p>
        </p:txBody>
      </p:sp>
      <p:sp>
        <p:nvSpPr>
          <p:cNvPr id="27" name="テキスト ボックス 26">
            <a:extLst>
              <a:ext uri="{FF2B5EF4-FFF2-40B4-BE49-F238E27FC236}">
                <a16:creationId xmlns:a16="http://schemas.microsoft.com/office/drawing/2014/main" id="{D9CB39EE-9F42-49F7-9FAC-EDB1F16C783F}"/>
              </a:ext>
            </a:extLst>
          </p:cNvPr>
          <p:cNvSpPr txBox="1"/>
          <p:nvPr/>
        </p:nvSpPr>
        <p:spPr>
          <a:xfrm>
            <a:off x="6245055" y="2025910"/>
            <a:ext cx="1060756" cy="430887"/>
          </a:xfrm>
          <a:prstGeom prst="rect">
            <a:avLst/>
          </a:prstGeom>
          <a:noFill/>
        </p:spPr>
        <p:txBody>
          <a:bodyPr wrap="square">
            <a:spAutoFit/>
          </a:bodyPr>
          <a:lstStyle/>
          <a:p>
            <a:r>
              <a:rPr kumimoji="1" lang="en-US" altLang="ja-JP" sz="1100">
                <a:solidFill>
                  <a:srgbClr val="0070C0"/>
                </a:solidFill>
                <a:latin typeface="メイリオ" panose="020B0604030504040204" pitchFamily="50" charset="-128"/>
                <a:ea typeface="メイリオ" panose="020B0604030504040204" pitchFamily="50" charset="-128"/>
              </a:rPr>
              <a:t>DO</a:t>
            </a:r>
            <a:r>
              <a:rPr kumimoji="1" lang="ja-JP" altLang="en-US" sz="1100">
                <a:solidFill>
                  <a:srgbClr val="0070C0"/>
                </a:solidFill>
                <a:latin typeface="メイリオ" panose="020B0604030504040204" pitchFamily="50" charset="-128"/>
                <a:ea typeface="メイリオ" panose="020B0604030504040204" pitchFamily="50" charset="-128"/>
              </a:rPr>
              <a:t>の</a:t>
            </a:r>
            <a:r>
              <a:rPr kumimoji="1" lang="ja-JP" altLang="en-US" sz="1100">
                <a:solidFill>
                  <a:srgbClr val="FF0000"/>
                </a:solidFill>
                <a:latin typeface="メイリオ" panose="020B0604030504040204" pitchFamily="50" charset="-128"/>
                <a:ea typeface="メイリオ" panose="020B0604030504040204" pitchFamily="50" charset="-128"/>
              </a:rPr>
              <a:t>●</a:t>
            </a:r>
            <a:r>
              <a:rPr kumimoji="1" lang="ja-JP" altLang="en-US" sz="1100">
                <a:solidFill>
                  <a:srgbClr val="006600"/>
                </a:solidFill>
                <a:latin typeface="メイリオ" panose="020B0604030504040204" pitchFamily="50" charset="-128"/>
                <a:ea typeface="メイリオ" panose="020B0604030504040204" pitchFamily="50" charset="-128"/>
              </a:rPr>
              <a:t>●</a:t>
            </a:r>
            <a:r>
              <a:rPr kumimoji="1" lang="ja-JP" altLang="en-US" sz="1100">
                <a:solidFill>
                  <a:srgbClr val="0070C0"/>
                </a:solidFill>
                <a:latin typeface="メイリオ" panose="020B0604030504040204" pitchFamily="50" charset="-128"/>
                <a:ea typeface="メイリオ" panose="020B0604030504040204" pitchFamily="50" charset="-128"/>
              </a:rPr>
              <a:t>の表示部分の</a:t>
            </a:r>
            <a:r>
              <a:rPr kumimoji="1" lang="en-US" altLang="ja-JP" sz="1100">
                <a:solidFill>
                  <a:srgbClr val="0070C0"/>
                </a:solidFill>
                <a:latin typeface="メイリオ" panose="020B0604030504040204" pitchFamily="50" charset="-128"/>
                <a:ea typeface="メイリオ" panose="020B0604030504040204" pitchFamily="50" charset="-128"/>
              </a:rPr>
              <a:t>UI</a:t>
            </a:r>
          </a:p>
        </p:txBody>
      </p:sp>
      <p:sp>
        <p:nvSpPr>
          <p:cNvPr id="28" name="テキスト ボックス 27">
            <a:extLst>
              <a:ext uri="{FF2B5EF4-FFF2-40B4-BE49-F238E27FC236}">
                <a16:creationId xmlns:a16="http://schemas.microsoft.com/office/drawing/2014/main" id="{73967AD2-8A56-4828-B604-F3DB1948B10C}"/>
              </a:ext>
            </a:extLst>
          </p:cNvPr>
          <p:cNvSpPr txBox="1"/>
          <p:nvPr/>
        </p:nvSpPr>
        <p:spPr>
          <a:xfrm>
            <a:off x="6003825" y="3270856"/>
            <a:ext cx="1060756" cy="430887"/>
          </a:xfrm>
          <a:prstGeom prst="rect">
            <a:avLst/>
          </a:prstGeom>
          <a:noFill/>
        </p:spPr>
        <p:txBody>
          <a:bodyPr wrap="square">
            <a:spAutoFit/>
          </a:bodyPr>
          <a:lstStyle/>
          <a:p>
            <a:r>
              <a:rPr kumimoji="1" lang="en-US" altLang="ja-JP" sz="1100">
                <a:solidFill>
                  <a:srgbClr val="0070C0"/>
                </a:solidFill>
                <a:latin typeface="メイリオ" panose="020B0604030504040204" pitchFamily="50" charset="-128"/>
                <a:ea typeface="メイリオ" panose="020B0604030504040204" pitchFamily="50" charset="-128"/>
              </a:rPr>
              <a:t>DI</a:t>
            </a:r>
            <a:r>
              <a:rPr kumimoji="1" lang="ja-JP" altLang="en-US" sz="1100">
                <a:solidFill>
                  <a:srgbClr val="0070C0"/>
                </a:solidFill>
                <a:latin typeface="メイリオ" panose="020B0604030504040204" pitchFamily="50" charset="-128"/>
                <a:ea typeface="メイリオ" panose="020B0604030504040204" pitchFamily="50" charset="-128"/>
              </a:rPr>
              <a:t>の</a:t>
            </a:r>
            <a:r>
              <a:rPr kumimoji="1" lang="ja-JP" altLang="en-US" sz="1100">
                <a:solidFill>
                  <a:srgbClr val="FF0000"/>
                </a:solidFill>
                <a:latin typeface="メイリオ" panose="020B0604030504040204" pitchFamily="50" charset="-128"/>
                <a:ea typeface="メイリオ" panose="020B0604030504040204" pitchFamily="50" charset="-128"/>
              </a:rPr>
              <a:t>●</a:t>
            </a:r>
            <a:r>
              <a:rPr kumimoji="1" lang="ja-JP" altLang="en-US" sz="1100">
                <a:solidFill>
                  <a:srgbClr val="006600"/>
                </a:solidFill>
                <a:latin typeface="メイリオ" panose="020B0604030504040204" pitchFamily="50" charset="-128"/>
                <a:ea typeface="メイリオ" panose="020B0604030504040204" pitchFamily="50" charset="-128"/>
              </a:rPr>
              <a:t>●</a:t>
            </a:r>
            <a:r>
              <a:rPr kumimoji="1" lang="ja-JP" altLang="en-US" sz="1100">
                <a:solidFill>
                  <a:srgbClr val="0070C0"/>
                </a:solidFill>
                <a:latin typeface="メイリオ" panose="020B0604030504040204" pitchFamily="50" charset="-128"/>
                <a:ea typeface="メイリオ" panose="020B0604030504040204" pitchFamily="50" charset="-128"/>
              </a:rPr>
              <a:t>の</a:t>
            </a:r>
            <a:br>
              <a:rPr kumimoji="1" lang="en-US" altLang="ja-JP" sz="1100">
                <a:solidFill>
                  <a:srgbClr val="0070C0"/>
                </a:solidFill>
                <a:latin typeface="メイリオ" panose="020B0604030504040204" pitchFamily="50" charset="-128"/>
                <a:ea typeface="メイリオ" panose="020B0604030504040204" pitchFamily="50" charset="-128"/>
              </a:rPr>
            </a:br>
            <a:r>
              <a:rPr kumimoji="1" lang="ja-JP" altLang="en-US" sz="1100">
                <a:solidFill>
                  <a:srgbClr val="0070C0"/>
                </a:solidFill>
                <a:latin typeface="メイリオ" panose="020B0604030504040204" pitchFamily="50" charset="-128"/>
                <a:ea typeface="メイリオ" panose="020B0604030504040204" pitchFamily="50" charset="-128"/>
              </a:rPr>
              <a:t>表示部分の</a:t>
            </a:r>
            <a:r>
              <a:rPr kumimoji="1" lang="en-US" altLang="ja-JP" sz="1100">
                <a:solidFill>
                  <a:srgbClr val="0070C0"/>
                </a:solidFill>
                <a:latin typeface="メイリオ" panose="020B0604030504040204" pitchFamily="50" charset="-128"/>
                <a:ea typeface="メイリオ" panose="020B0604030504040204" pitchFamily="50" charset="-128"/>
              </a:rPr>
              <a:t>UI</a:t>
            </a:r>
          </a:p>
        </p:txBody>
      </p:sp>
      <p:sp>
        <p:nvSpPr>
          <p:cNvPr id="31" name="正方形/長方形 30">
            <a:extLst>
              <a:ext uri="{FF2B5EF4-FFF2-40B4-BE49-F238E27FC236}">
                <a16:creationId xmlns:a16="http://schemas.microsoft.com/office/drawing/2014/main" id="{B7E63264-D0B1-4B62-85F7-A7657F521015}"/>
              </a:ext>
            </a:extLst>
          </p:cNvPr>
          <p:cNvSpPr/>
          <p:nvPr/>
        </p:nvSpPr>
        <p:spPr>
          <a:xfrm>
            <a:off x="7555210" y="4482288"/>
            <a:ext cx="1553294" cy="890928"/>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A903F55-70C3-498C-B73D-0B5C8FDFBF8A}"/>
              </a:ext>
            </a:extLst>
          </p:cNvPr>
          <p:cNvSpPr/>
          <p:nvPr/>
        </p:nvSpPr>
        <p:spPr>
          <a:xfrm>
            <a:off x="5918527" y="4475811"/>
            <a:ext cx="1605530" cy="8909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2C1F52A4-8AC9-4EB9-8993-1D04D374B653}"/>
              </a:ext>
            </a:extLst>
          </p:cNvPr>
          <p:cNvCxnSpPr>
            <a:cxnSpLocks/>
          </p:cNvCxnSpPr>
          <p:nvPr/>
        </p:nvCxnSpPr>
        <p:spPr>
          <a:xfrm>
            <a:off x="8331857" y="3789040"/>
            <a:ext cx="0" cy="884906"/>
          </a:xfrm>
          <a:prstGeom prst="line">
            <a:avLst/>
          </a:prstGeom>
          <a:ln w="38100">
            <a:solidFill>
              <a:srgbClr val="006600"/>
            </a:solidFill>
            <a:prstDash val="sysDot"/>
          </a:ln>
        </p:spPr>
        <p:style>
          <a:lnRef idx="1">
            <a:schemeClr val="accent4"/>
          </a:lnRef>
          <a:fillRef idx="0">
            <a:schemeClr val="accent4"/>
          </a:fillRef>
          <a:effectRef idx="0">
            <a:schemeClr val="accent4"/>
          </a:effectRef>
          <a:fontRef idx="minor">
            <a:schemeClr val="tx1"/>
          </a:fontRef>
        </p:style>
      </p:cxnSp>
      <p:cxnSp>
        <p:nvCxnSpPr>
          <p:cNvPr id="35" name="直線コネクタ 34">
            <a:extLst>
              <a:ext uri="{FF2B5EF4-FFF2-40B4-BE49-F238E27FC236}">
                <a16:creationId xmlns:a16="http://schemas.microsoft.com/office/drawing/2014/main" id="{4C92ECE4-F825-4A6E-821F-D669108C6D1C}"/>
              </a:ext>
            </a:extLst>
          </p:cNvPr>
          <p:cNvCxnSpPr>
            <a:cxnSpLocks/>
          </p:cNvCxnSpPr>
          <p:nvPr/>
        </p:nvCxnSpPr>
        <p:spPr>
          <a:xfrm flipH="1">
            <a:off x="5887508" y="3789040"/>
            <a:ext cx="2444349" cy="0"/>
          </a:xfrm>
          <a:prstGeom prst="line">
            <a:avLst/>
          </a:prstGeom>
          <a:ln w="38100">
            <a:solidFill>
              <a:srgbClr val="006600"/>
            </a:solidFill>
            <a:prstDash val="sysDot"/>
          </a:ln>
        </p:spPr>
        <p:style>
          <a:lnRef idx="1">
            <a:schemeClr val="accent4"/>
          </a:lnRef>
          <a:fillRef idx="0">
            <a:schemeClr val="accent4"/>
          </a:fillRef>
          <a:effectRef idx="0">
            <a:schemeClr val="accent4"/>
          </a:effectRef>
          <a:fontRef idx="minor">
            <a:schemeClr val="tx1"/>
          </a:fontRef>
        </p:style>
      </p:cxnSp>
      <p:cxnSp>
        <p:nvCxnSpPr>
          <p:cNvPr id="37" name="直線コネクタ 36">
            <a:extLst>
              <a:ext uri="{FF2B5EF4-FFF2-40B4-BE49-F238E27FC236}">
                <a16:creationId xmlns:a16="http://schemas.microsoft.com/office/drawing/2014/main" id="{7597207F-6EE0-42A2-89FB-687D2AD4CCCC}"/>
              </a:ext>
            </a:extLst>
          </p:cNvPr>
          <p:cNvCxnSpPr>
            <a:cxnSpLocks/>
          </p:cNvCxnSpPr>
          <p:nvPr/>
        </p:nvCxnSpPr>
        <p:spPr>
          <a:xfrm flipH="1" flipV="1">
            <a:off x="6120142" y="2544094"/>
            <a:ext cx="914585" cy="8490"/>
          </a:xfrm>
          <a:prstGeom prst="line">
            <a:avLst/>
          </a:prstGeom>
          <a:ln w="38100">
            <a:solidFill>
              <a:srgbClr val="0070C0"/>
            </a:solidFill>
            <a:prstDash val="sysDot"/>
          </a:ln>
        </p:spPr>
        <p:style>
          <a:lnRef idx="1">
            <a:schemeClr val="accent4"/>
          </a:lnRef>
          <a:fillRef idx="0">
            <a:schemeClr val="accent4"/>
          </a:fillRef>
          <a:effectRef idx="0">
            <a:schemeClr val="accent4"/>
          </a:effectRef>
          <a:fontRef idx="minor">
            <a:schemeClr val="tx1"/>
          </a:fontRef>
        </p:style>
      </p:cxnSp>
      <p:cxnSp>
        <p:nvCxnSpPr>
          <p:cNvPr id="39" name="直線コネクタ 38">
            <a:extLst>
              <a:ext uri="{FF2B5EF4-FFF2-40B4-BE49-F238E27FC236}">
                <a16:creationId xmlns:a16="http://schemas.microsoft.com/office/drawing/2014/main" id="{28662BC3-56DD-4346-80AF-AB2CC478DB98}"/>
              </a:ext>
            </a:extLst>
          </p:cNvPr>
          <p:cNvCxnSpPr>
            <a:cxnSpLocks/>
          </p:cNvCxnSpPr>
          <p:nvPr/>
        </p:nvCxnSpPr>
        <p:spPr>
          <a:xfrm>
            <a:off x="7064581" y="2544094"/>
            <a:ext cx="0" cy="2129852"/>
          </a:xfrm>
          <a:prstGeom prst="line">
            <a:avLst/>
          </a:prstGeom>
          <a:ln w="38100">
            <a:solidFill>
              <a:srgbClr val="0070C0"/>
            </a:solidFill>
            <a:prstDash val="sysDot"/>
          </a:ln>
        </p:spPr>
        <p:style>
          <a:lnRef idx="1">
            <a:schemeClr val="accent4"/>
          </a:lnRef>
          <a:fillRef idx="0">
            <a:schemeClr val="accent4"/>
          </a:fillRef>
          <a:effectRef idx="0">
            <a:schemeClr val="accent4"/>
          </a:effectRef>
          <a:fontRef idx="minor">
            <a:schemeClr val="tx1"/>
          </a:fontRef>
        </p:style>
      </p:cxnSp>
      <p:sp>
        <p:nvSpPr>
          <p:cNvPr id="41" name="正方形/長方形 40">
            <a:extLst>
              <a:ext uri="{FF2B5EF4-FFF2-40B4-BE49-F238E27FC236}">
                <a16:creationId xmlns:a16="http://schemas.microsoft.com/office/drawing/2014/main" id="{7A8FED7B-7897-4B18-A39E-F825BB1CCF1D}"/>
              </a:ext>
            </a:extLst>
          </p:cNvPr>
          <p:cNvSpPr/>
          <p:nvPr/>
        </p:nvSpPr>
        <p:spPr>
          <a:xfrm>
            <a:off x="4512759" y="1807730"/>
            <a:ext cx="1682302" cy="119853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0DE1D78B-6338-48F4-807D-C45972DC0D7E}"/>
              </a:ext>
            </a:extLst>
          </p:cNvPr>
          <p:cNvSpPr/>
          <p:nvPr/>
        </p:nvSpPr>
        <p:spPr>
          <a:xfrm>
            <a:off x="4510440" y="3424311"/>
            <a:ext cx="1546126" cy="1198537"/>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05DA584C-9F0F-4D82-ADE4-86FA3B43FFA0}"/>
              </a:ext>
            </a:extLst>
          </p:cNvPr>
          <p:cNvSpPr txBox="1"/>
          <p:nvPr/>
        </p:nvSpPr>
        <p:spPr>
          <a:xfrm>
            <a:off x="628787" y="2916779"/>
            <a:ext cx="3207896"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ja-JP" sz="1200" err="1">
                <a:solidFill>
                  <a:srgbClr val="006600"/>
                </a:solidFill>
                <a:latin typeface="メイリオ" panose="020B0604030504040204" pitchFamily="50" charset="-128"/>
                <a:ea typeface="メイリオ" panose="020B0604030504040204" pitchFamily="50" charset="-128"/>
              </a:rPr>
              <a:t>OpenPLC</a:t>
            </a:r>
            <a:r>
              <a:rPr lang="ja-JP" altLang="en-US" sz="1200">
                <a:solidFill>
                  <a:srgbClr val="006600"/>
                </a:solidFill>
                <a:latin typeface="メイリオ" panose="020B0604030504040204" pitchFamily="50" charset="-128"/>
                <a:ea typeface="メイリオ" panose="020B0604030504040204" pitchFamily="50" charset="-128"/>
              </a:rPr>
              <a:t>のコイル（</a:t>
            </a:r>
            <a:r>
              <a:rPr lang="en-US" altLang="ja-JP" sz="1200">
                <a:solidFill>
                  <a:srgbClr val="006600"/>
                </a:solidFill>
                <a:latin typeface="メイリオ" panose="020B0604030504040204" pitchFamily="50" charset="-128"/>
                <a:ea typeface="メイリオ" panose="020B0604030504040204" pitchFamily="50" charset="-128"/>
              </a:rPr>
              <a:t>DO</a:t>
            </a:r>
            <a:r>
              <a:rPr lang="ja-JP" altLang="en-US" sz="1200">
                <a:solidFill>
                  <a:srgbClr val="006600"/>
                </a:solidFill>
                <a:latin typeface="メイリオ" panose="020B0604030504040204" pitchFamily="50" charset="-128"/>
                <a:ea typeface="メイリオ" panose="020B0604030504040204" pitchFamily="50" charset="-128"/>
              </a:rPr>
              <a:t>）と</a:t>
            </a:r>
            <a:br>
              <a:rPr lang="en-US" altLang="ja-JP" sz="1200">
                <a:solidFill>
                  <a:srgbClr val="006600"/>
                </a:solidFill>
                <a:latin typeface="メイリオ" panose="020B0604030504040204" pitchFamily="50" charset="-128"/>
                <a:ea typeface="メイリオ" panose="020B0604030504040204" pitchFamily="50" charset="-128"/>
              </a:rPr>
            </a:br>
            <a:r>
              <a:rPr lang="ja-JP" altLang="en-US" sz="1200">
                <a:solidFill>
                  <a:srgbClr val="006600"/>
                </a:solidFill>
                <a:latin typeface="メイリオ" panose="020B0604030504040204" pitchFamily="50" charset="-128"/>
                <a:ea typeface="メイリオ" panose="020B0604030504040204" pitchFamily="50" charset="-128"/>
              </a:rPr>
              <a:t>入力ステータス（</a:t>
            </a:r>
            <a:r>
              <a:rPr lang="en-US" altLang="ja-JP" sz="1200">
                <a:solidFill>
                  <a:srgbClr val="006600"/>
                </a:solidFill>
                <a:latin typeface="メイリオ" panose="020B0604030504040204" pitchFamily="50" charset="-128"/>
                <a:ea typeface="メイリオ" panose="020B0604030504040204" pitchFamily="50" charset="-128"/>
              </a:rPr>
              <a:t>DI</a:t>
            </a:r>
            <a:r>
              <a:rPr lang="ja-JP" altLang="en-US" sz="1200">
                <a:solidFill>
                  <a:srgbClr val="006600"/>
                </a:solidFill>
                <a:latin typeface="メイリオ" panose="020B0604030504040204" pitchFamily="50" charset="-128"/>
                <a:ea typeface="メイリオ" panose="020B0604030504040204" pitchFamily="50" charset="-128"/>
              </a:rPr>
              <a:t>）に対しての読み込み</a:t>
            </a:r>
            <a:endParaRPr lang="en-US" altLang="ja-JP" sz="1200">
              <a:solidFill>
                <a:srgbClr val="00660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A285698E-5D13-4B77-8321-F50F3B565758}"/>
              </a:ext>
            </a:extLst>
          </p:cNvPr>
          <p:cNvSpPr/>
          <p:nvPr/>
        </p:nvSpPr>
        <p:spPr>
          <a:xfrm>
            <a:off x="827585" y="3624833"/>
            <a:ext cx="1224136" cy="567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1204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プログラミング言語「</a:t>
            </a:r>
            <a:r>
              <a:rPr lang="en-US" altLang="ja-JP" sz="2800">
                <a:solidFill>
                  <a:srgbClr val="002060"/>
                </a:solidFill>
              </a:rPr>
              <a:t>Python</a:t>
            </a:r>
            <a:r>
              <a:rPr lang="ja-JP" altLang="en-US" sz="2800">
                <a:solidFill>
                  <a:srgbClr val="002060"/>
                </a:solidFill>
              </a:rPr>
              <a:t>」について</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b="1">
                <a:solidFill>
                  <a:srgbClr val="FF0000"/>
                </a:solidFill>
              </a:rPr>
              <a:t>Python</a:t>
            </a:r>
            <a:r>
              <a:rPr lang="ja-JP" altLang="en-US" sz="2000" b="1">
                <a:solidFill>
                  <a:srgbClr val="FF0000"/>
                </a:solidFill>
              </a:rPr>
              <a:t>（パイソン）</a:t>
            </a:r>
            <a:r>
              <a:rPr lang="ja-JP" altLang="en-US" sz="2000">
                <a:solidFill>
                  <a:srgbClr val="333333"/>
                </a:solidFill>
              </a:rPr>
              <a:t>は</a:t>
            </a:r>
            <a:r>
              <a:rPr lang="en-US" altLang="ja-JP" sz="2000">
                <a:solidFill>
                  <a:srgbClr val="333333"/>
                </a:solidFill>
              </a:rPr>
              <a:t>1990</a:t>
            </a:r>
            <a:r>
              <a:rPr lang="ja-JP" altLang="en-US" sz="2000">
                <a:solidFill>
                  <a:srgbClr val="333333"/>
                </a:solidFill>
              </a:rPr>
              <a:t>年代</a:t>
            </a:r>
            <a:br>
              <a:rPr lang="en-US" altLang="ja-JP" sz="2000">
                <a:solidFill>
                  <a:srgbClr val="333333"/>
                </a:solidFill>
              </a:rPr>
            </a:br>
            <a:r>
              <a:rPr lang="ja-JP" altLang="en-US" sz="2000">
                <a:solidFill>
                  <a:srgbClr val="333333"/>
                </a:solidFill>
              </a:rPr>
              <a:t>初めごろに公開されたプログラミング言語。</a:t>
            </a:r>
            <a:br>
              <a:rPr lang="en-US" altLang="ja-JP" sz="2000">
                <a:solidFill>
                  <a:srgbClr val="333333"/>
                </a:solidFill>
              </a:rPr>
            </a:br>
            <a:r>
              <a:rPr lang="ja-JP" altLang="en-US" sz="2000">
                <a:solidFill>
                  <a:srgbClr val="006600"/>
                </a:solidFill>
              </a:rPr>
              <a:t>・スクリプト言語</a:t>
            </a:r>
            <a:r>
              <a:rPr lang="ja-JP" altLang="en-US" sz="2000">
                <a:solidFill>
                  <a:srgbClr val="333333"/>
                </a:solidFill>
              </a:rPr>
              <a:t>（メモ帳で書ける）</a:t>
            </a:r>
            <a:br>
              <a:rPr lang="en-US" altLang="ja-JP" sz="2000">
                <a:solidFill>
                  <a:srgbClr val="333333"/>
                </a:solidFill>
              </a:rPr>
            </a:br>
            <a:r>
              <a:rPr lang="ja-JP" altLang="en-US" sz="2000">
                <a:solidFill>
                  <a:srgbClr val="006600"/>
                </a:solidFill>
              </a:rPr>
              <a:t>・読みやすさ・わかりやすさを重視。</a:t>
            </a:r>
            <a:br>
              <a:rPr lang="en-US" altLang="ja-JP" sz="2000">
                <a:solidFill>
                  <a:srgbClr val="006600"/>
                </a:solidFill>
              </a:rPr>
            </a:br>
            <a:endParaRPr lang="en-US" altLang="ja-JP" sz="1200">
              <a:solidFill>
                <a:srgbClr val="006600"/>
              </a:solidFill>
            </a:endParaRPr>
          </a:p>
          <a:p>
            <a:pPr>
              <a:buClr>
                <a:srgbClr val="0070C0"/>
              </a:buClr>
              <a:buFont typeface="Wingdings" panose="05000000000000000000" pitchFamily="2" charset="2"/>
              <a:buChar char="l"/>
            </a:pPr>
            <a:r>
              <a:rPr lang="ja-JP" altLang="en-US" sz="2000">
                <a:solidFill>
                  <a:srgbClr val="333333"/>
                </a:solidFill>
              </a:rPr>
              <a:t>いろいろな用途に利用される。</a:t>
            </a:r>
            <a:r>
              <a:rPr lang="en-US" altLang="ja-JP" sz="2000">
                <a:solidFill>
                  <a:srgbClr val="333333"/>
                </a:solidFill>
              </a:rPr>
              <a:t> Python</a:t>
            </a:r>
            <a:r>
              <a:rPr lang="ja-JP" altLang="en-US" sz="2000">
                <a:solidFill>
                  <a:srgbClr val="333333"/>
                </a:solidFill>
              </a:rPr>
              <a:t>で</a:t>
            </a:r>
            <a:br>
              <a:rPr lang="en-US" altLang="ja-JP" sz="2000">
                <a:solidFill>
                  <a:srgbClr val="333333"/>
                </a:solidFill>
              </a:rPr>
            </a:br>
            <a:r>
              <a:rPr lang="ja-JP" altLang="en-US" sz="2000">
                <a:solidFill>
                  <a:srgbClr val="333333"/>
                </a:solidFill>
              </a:rPr>
              <a:t>インスタグラム（</a:t>
            </a:r>
            <a:r>
              <a:rPr lang="en-US" altLang="ja-JP" sz="2000">
                <a:solidFill>
                  <a:srgbClr val="333333"/>
                </a:solidFill>
              </a:rPr>
              <a:t>Instagram</a:t>
            </a:r>
            <a:r>
              <a:rPr lang="ja-JP" altLang="en-US" sz="2000">
                <a:solidFill>
                  <a:srgbClr val="333333"/>
                </a:solidFill>
              </a:rPr>
              <a:t>）が開発されたのは有名。</a:t>
            </a:r>
            <a:br>
              <a:rPr lang="en-US" altLang="ja-JP" sz="2000">
                <a:solidFill>
                  <a:srgbClr val="333333"/>
                </a:solidFill>
              </a:rPr>
            </a:br>
            <a:r>
              <a:rPr lang="ja-JP" altLang="en-US" sz="2000">
                <a:solidFill>
                  <a:srgbClr val="333333"/>
                </a:solidFill>
              </a:rPr>
              <a:t>科学技術計算・データサイエンス分野で特に活用。</a:t>
            </a:r>
            <a:br>
              <a:rPr lang="en-US" altLang="ja-JP" sz="2000">
                <a:solidFill>
                  <a:srgbClr val="333333"/>
                </a:solidFill>
              </a:rPr>
            </a:br>
            <a:endParaRPr lang="en-US" altLang="ja-JP" sz="1200">
              <a:solidFill>
                <a:srgbClr val="333333"/>
              </a:solidFill>
            </a:endParaRPr>
          </a:p>
          <a:p>
            <a:pPr>
              <a:buClr>
                <a:srgbClr val="0070C0"/>
              </a:buClr>
              <a:buFont typeface="Wingdings" panose="05000000000000000000" pitchFamily="2" charset="2"/>
              <a:buChar char="l"/>
            </a:pPr>
            <a:r>
              <a:rPr lang="ja-JP" altLang="en-US" sz="2000">
                <a:solidFill>
                  <a:srgbClr val="333333"/>
                </a:solidFill>
              </a:rPr>
              <a:t>インストール後は</a:t>
            </a:r>
            <a:r>
              <a:rPr lang="ja-JP" altLang="en-US" sz="2000">
                <a:solidFill>
                  <a:srgbClr val="FF0000"/>
                </a:solidFill>
              </a:rPr>
              <a:t>コマンドプロンプトから起動</a:t>
            </a:r>
            <a:r>
              <a:rPr lang="ja-JP" altLang="en-US" sz="2000">
                <a:solidFill>
                  <a:srgbClr val="333333"/>
                </a:solidFill>
              </a:rPr>
              <a:t>できる。</a:t>
            </a:r>
            <a:endParaRPr lang="en-US" altLang="ja-JP" sz="2000">
              <a:solidFill>
                <a:srgbClr val="333333"/>
              </a:solidFill>
            </a:endParaRPr>
          </a:p>
          <a:p>
            <a:pPr marL="0" indent="0">
              <a:buClr>
                <a:srgbClr val="0070C0"/>
              </a:buClr>
              <a:buNone/>
            </a:pPr>
            <a:r>
              <a:rPr lang="ja-JP" altLang="en-US" sz="2000">
                <a:solidFill>
                  <a:srgbClr val="333333"/>
                </a:solidFill>
              </a:rPr>
              <a:t>　</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pic>
        <p:nvPicPr>
          <p:cNvPr id="1028" name="Picture 4" descr="Python logo">
            <a:extLst>
              <a:ext uri="{FF2B5EF4-FFF2-40B4-BE49-F238E27FC236}">
                <a16:creationId xmlns:a16="http://schemas.microsoft.com/office/drawing/2014/main" id="{AFDCD971-CE55-4B12-B481-7E05ADE28F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9416" y="1391978"/>
            <a:ext cx="3296189" cy="1399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25201C0-D80A-457E-9E0A-3458C2C5E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59" y="3459529"/>
            <a:ext cx="1008112" cy="8385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stagram logo">
            <a:extLst>
              <a:ext uri="{FF2B5EF4-FFF2-40B4-BE49-F238E27FC236}">
                <a16:creationId xmlns:a16="http://schemas.microsoft.com/office/drawing/2014/main" id="{4C6BF2DE-F794-4D2E-A88F-1EBCEF4E0E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576" y="2607323"/>
            <a:ext cx="717237" cy="717237"/>
          </a:xfrm>
          <a:prstGeom prst="rect">
            <a:avLst/>
          </a:prstGeom>
          <a:noFill/>
          <a:extLst>
            <a:ext uri="{909E8E84-426E-40DD-AFC4-6F175D3DCCD1}">
              <a14:hiddenFill xmlns:a14="http://schemas.microsoft.com/office/drawing/2010/main">
                <a:solidFill>
                  <a:srgbClr val="FFFFFF"/>
                </a:solidFill>
              </a14:hiddenFill>
            </a:ext>
          </a:extLst>
        </p:spPr>
      </p:pic>
      <p:sp>
        <p:nvSpPr>
          <p:cNvPr id="12" name="コンテンツ プレースホルダー 3">
            <a:extLst>
              <a:ext uri="{FF2B5EF4-FFF2-40B4-BE49-F238E27FC236}">
                <a16:creationId xmlns:a16="http://schemas.microsoft.com/office/drawing/2014/main" id="{4F51080E-D6E8-4547-AB03-EA78EC6C80DB}"/>
              </a:ext>
            </a:extLst>
          </p:cNvPr>
          <p:cNvSpPr txBox="1">
            <a:spLocks/>
          </p:cNvSpPr>
          <p:nvPr/>
        </p:nvSpPr>
        <p:spPr>
          <a:xfrm>
            <a:off x="7766310" y="4401931"/>
            <a:ext cx="1248307" cy="5099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Clr>
                <a:srgbClr val="0070C0"/>
              </a:buClr>
              <a:buFont typeface="Arial" panose="020B0604020202020204" pitchFamily="34" charset="0"/>
              <a:buNone/>
            </a:pPr>
            <a:r>
              <a:rPr lang="en-US" altLang="ja-JP" sz="1400">
                <a:solidFill>
                  <a:srgbClr val="333333"/>
                </a:solidFill>
              </a:rPr>
              <a:t>Google</a:t>
            </a:r>
            <a:br>
              <a:rPr lang="en-US" altLang="ja-JP" sz="1400">
                <a:solidFill>
                  <a:srgbClr val="333333"/>
                </a:solidFill>
              </a:rPr>
            </a:br>
            <a:r>
              <a:rPr lang="ja-JP" altLang="en-US" sz="1400">
                <a:solidFill>
                  <a:srgbClr val="333333"/>
                </a:solidFill>
              </a:rPr>
              <a:t>の機械学習</a:t>
            </a:r>
            <a:endParaRPr lang="en-US" altLang="ja-JP" sz="1400">
              <a:solidFill>
                <a:srgbClr val="333333"/>
              </a:solidFill>
            </a:endParaRPr>
          </a:p>
        </p:txBody>
      </p:sp>
      <p:pic>
        <p:nvPicPr>
          <p:cNvPr id="4" name="図 3">
            <a:extLst>
              <a:ext uri="{FF2B5EF4-FFF2-40B4-BE49-F238E27FC236}">
                <a16:creationId xmlns:a16="http://schemas.microsoft.com/office/drawing/2014/main" id="{253A66A3-FE0E-4DF2-9426-B2CA0B0A2D07}"/>
              </a:ext>
            </a:extLst>
          </p:cNvPr>
          <p:cNvPicPr>
            <a:picLocks noChangeAspect="1"/>
          </p:cNvPicPr>
          <p:nvPr/>
        </p:nvPicPr>
        <p:blipFill rotWithShape="1">
          <a:blip r:embed="rId6"/>
          <a:srcRect b="24079"/>
          <a:stretch/>
        </p:blipFill>
        <p:spPr>
          <a:xfrm>
            <a:off x="2339752" y="4433064"/>
            <a:ext cx="4899824" cy="1928320"/>
          </a:xfrm>
          <a:prstGeom prst="rect">
            <a:avLst/>
          </a:prstGeom>
        </p:spPr>
      </p:pic>
      <p:sp>
        <p:nvSpPr>
          <p:cNvPr id="17" name="正方形/長方形 16">
            <a:extLst>
              <a:ext uri="{FF2B5EF4-FFF2-40B4-BE49-F238E27FC236}">
                <a16:creationId xmlns:a16="http://schemas.microsoft.com/office/drawing/2014/main" id="{562EC6A0-F7EA-4B54-AE63-E573F9F3350D}"/>
              </a:ext>
            </a:extLst>
          </p:cNvPr>
          <p:cNvSpPr/>
          <p:nvPr/>
        </p:nvSpPr>
        <p:spPr>
          <a:xfrm>
            <a:off x="3197801" y="4644502"/>
            <a:ext cx="648072" cy="216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31B903D-5E85-4C9D-8D33-1A0ED37392F6}"/>
              </a:ext>
            </a:extLst>
          </p:cNvPr>
          <p:cNvSpPr/>
          <p:nvPr/>
        </p:nvSpPr>
        <p:spPr>
          <a:xfrm>
            <a:off x="3197800" y="5661248"/>
            <a:ext cx="1242243"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371803-A32E-42F3-B57F-1A1486037FB6}"/>
              </a:ext>
            </a:extLst>
          </p:cNvPr>
          <p:cNvSpPr txBox="1"/>
          <p:nvPr/>
        </p:nvSpPr>
        <p:spPr>
          <a:xfrm>
            <a:off x="4143342" y="4404720"/>
            <a:ext cx="1356647"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ja-JP" sz="1200">
                <a:solidFill>
                  <a:srgbClr val="006600"/>
                </a:solidFill>
                <a:latin typeface="メイリオ" panose="020B0604030504040204" pitchFamily="50" charset="-128"/>
                <a:ea typeface="メイリオ" panose="020B0604030504040204" pitchFamily="50" charset="-128"/>
              </a:rPr>
              <a:t>Python</a:t>
            </a:r>
            <a:r>
              <a:rPr lang="ja-JP" altLang="en-US" sz="1200">
                <a:solidFill>
                  <a:srgbClr val="006600"/>
                </a:solidFill>
                <a:latin typeface="メイリオ" panose="020B0604030504040204" pitchFamily="50" charset="-128"/>
                <a:ea typeface="メイリオ" panose="020B0604030504040204" pitchFamily="50" charset="-128"/>
              </a:rPr>
              <a:t>の起動</a:t>
            </a:r>
            <a:endParaRPr lang="en-US" altLang="ja-JP" sz="1200">
              <a:solidFill>
                <a:srgbClr val="006600"/>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8AE28CFB-B865-4419-8A78-B7B7E2633177}"/>
              </a:ext>
            </a:extLst>
          </p:cNvPr>
          <p:cNvSpPr txBox="1"/>
          <p:nvPr/>
        </p:nvSpPr>
        <p:spPr>
          <a:xfrm>
            <a:off x="4045384" y="6013086"/>
            <a:ext cx="2909210"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ja-JP" altLang="en-US" sz="1200">
                <a:solidFill>
                  <a:srgbClr val="006600"/>
                </a:solidFill>
                <a:latin typeface="メイリオ" panose="020B0604030504040204" pitchFamily="50" charset="-128"/>
                <a:ea typeface="メイリオ" panose="020B0604030504040204" pitchFamily="50" charset="-128"/>
              </a:rPr>
              <a:t>作成したプログラムを指定して実行</a:t>
            </a:r>
            <a:endParaRPr lang="en-US" altLang="ja-JP" sz="1200">
              <a:solidFill>
                <a:srgbClr val="006600"/>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35E0B347-FB37-4030-8C0F-01579C677BAD}"/>
              </a:ext>
            </a:extLst>
          </p:cNvPr>
          <p:cNvSpPr/>
          <p:nvPr/>
        </p:nvSpPr>
        <p:spPr>
          <a:xfrm>
            <a:off x="2264464" y="5121204"/>
            <a:ext cx="1878878" cy="47623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D9EF037-968F-4D1D-8E05-B4E01C39E9AC}"/>
              </a:ext>
            </a:extLst>
          </p:cNvPr>
          <p:cNvSpPr txBox="1"/>
          <p:nvPr/>
        </p:nvSpPr>
        <p:spPr>
          <a:xfrm>
            <a:off x="559012" y="5088243"/>
            <a:ext cx="1605530" cy="646331"/>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ja-JP" altLang="en-US" sz="1200">
                <a:solidFill>
                  <a:srgbClr val="006600"/>
                </a:solidFill>
                <a:latin typeface="メイリオ" panose="020B0604030504040204" pitchFamily="50" charset="-128"/>
                <a:ea typeface="メイリオ" panose="020B0604030504040204" pitchFamily="50" charset="-128"/>
              </a:rPr>
              <a:t>プログラムコード</a:t>
            </a:r>
            <a:br>
              <a:rPr lang="en-US" altLang="ja-JP" sz="1200">
                <a:solidFill>
                  <a:srgbClr val="006600"/>
                </a:solidFill>
                <a:latin typeface="メイリオ" panose="020B0604030504040204" pitchFamily="50" charset="-128"/>
                <a:ea typeface="メイリオ" panose="020B0604030504040204" pitchFamily="50" charset="-128"/>
              </a:rPr>
            </a:br>
            <a:r>
              <a:rPr lang="ja-JP" altLang="en-US" sz="1200">
                <a:solidFill>
                  <a:srgbClr val="006600"/>
                </a:solidFill>
                <a:latin typeface="メイリオ" panose="020B0604030504040204" pitchFamily="50" charset="-128"/>
                <a:ea typeface="メイリオ" panose="020B0604030504040204" pitchFamily="50" charset="-128"/>
              </a:rPr>
              <a:t>の記述＆実行</a:t>
            </a:r>
            <a:endParaRPr lang="en-US" altLang="ja-JP" sz="1200">
              <a:solidFill>
                <a:srgbClr val="006600"/>
              </a:solidFill>
              <a:latin typeface="メイリオ" panose="020B0604030504040204" pitchFamily="50" charset="-128"/>
              <a:ea typeface="メイリオ" panose="020B0604030504040204" pitchFamily="50" charset="-128"/>
            </a:endParaRPr>
          </a:p>
          <a:p>
            <a:pPr algn="ctr"/>
            <a:r>
              <a:rPr lang="ja-JP" altLang="en-US" sz="1200">
                <a:solidFill>
                  <a:srgbClr val="006600"/>
                </a:solidFill>
                <a:latin typeface="メイリオ" panose="020B0604030504040204" pitchFamily="50" charset="-128"/>
                <a:ea typeface="メイリオ" panose="020B0604030504040204" pitchFamily="50" charset="-128"/>
              </a:rPr>
              <a:t>（</a:t>
            </a:r>
            <a:r>
              <a:rPr lang="en-US" altLang="ja-JP" sz="1200">
                <a:solidFill>
                  <a:srgbClr val="006600"/>
                </a:solidFill>
                <a:latin typeface="メイリオ" panose="020B0604030504040204" pitchFamily="50" charset="-128"/>
                <a:ea typeface="メイリオ" panose="020B0604030504040204" pitchFamily="50" charset="-128"/>
              </a:rPr>
              <a:t>1</a:t>
            </a:r>
            <a:r>
              <a:rPr lang="ja-JP" altLang="en-US" sz="1200">
                <a:solidFill>
                  <a:srgbClr val="006600"/>
                </a:solidFill>
                <a:latin typeface="メイリオ" panose="020B0604030504040204" pitchFamily="50" charset="-128"/>
                <a:ea typeface="メイリオ" panose="020B0604030504040204" pitchFamily="50" charset="-128"/>
              </a:rPr>
              <a:t>行ごと）</a:t>
            </a:r>
            <a:endParaRPr lang="en-US" altLang="ja-JP" sz="1200">
              <a:solidFill>
                <a:srgbClr val="0066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24593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Python</a:t>
            </a:r>
            <a:r>
              <a:rPr lang="ja-JP" altLang="en-US" sz="2800">
                <a:solidFill>
                  <a:srgbClr val="002060"/>
                </a:solidFill>
              </a:rPr>
              <a:t>環境の用意（</a:t>
            </a:r>
            <a:r>
              <a:rPr lang="en-US" altLang="ja-JP" sz="2800">
                <a:solidFill>
                  <a:srgbClr val="002060"/>
                </a:solidFill>
              </a:rPr>
              <a:t>Modbus</a:t>
            </a:r>
            <a:r>
              <a:rPr lang="ja-JP" altLang="en-US" sz="2800">
                <a:solidFill>
                  <a:srgbClr val="002060"/>
                </a:solidFill>
              </a:rPr>
              <a:t>ライブラリ）</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Python</a:t>
            </a:r>
            <a:r>
              <a:rPr lang="ja-JP" altLang="en-US" sz="2000">
                <a:solidFill>
                  <a:srgbClr val="333333"/>
                </a:solidFill>
              </a:rPr>
              <a:t>で</a:t>
            </a:r>
            <a:r>
              <a:rPr lang="en-US" altLang="ja-JP" sz="2000" err="1">
                <a:solidFill>
                  <a:srgbClr val="333333"/>
                </a:solidFill>
              </a:rPr>
              <a:t>OpenPLC</a:t>
            </a:r>
            <a:r>
              <a:rPr lang="ja-JP" altLang="en-US" sz="2000">
                <a:solidFill>
                  <a:srgbClr val="333333"/>
                </a:solidFill>
              </a:rPr>
              <a:t>の環境にアクセスするには</a:t>
            </a:r>
            <a:br>
              <a:rPr lang="en-US" altLang="ja-JP" sz="2000">
                <a:solidFill>
                  <a:srgbClr val="333333"/>
                </a:solidFill>
              </a:rPr>
            </a:br>
            <a:r>
              <a:rPr lang="en-US" altLang="ja-JP" sz="2000">
                <a:solidFill>
                  <a:srgbClr val="333333"/>
                </a:solidFill>
              </a:rPr>
              <a:t>Modbus</a:t>
            </a:r>
            <a:r>
              <a:rPr lang="ja-JP" altLang="en-US" sz="2000">
                <a:solidFill>
                  <a:srgbClr val="333333"/>
                </a:solidFill>
              </a:rPr>
              <a:t>ライブラリを利用します。</a:t>
            </a:r>
            <a:r>
              <a:rPr lang="en-US" altLang="ja-JP" sz="1400">
                <a:solidFill>
                  <a:srgbClr val="333333"/>
                </a:solidFill>
              </a:rPr>
              <a:t>※Modbus</a:t>
            </a:r>
            <a:r>
              <a:rPr lang="ja-JP" altLang="en-US" sz="1400">
                <a:solidFill>
                  <a:srgbClr val="333333"/>
                </a:solidFill>
              </a:rPr>
              <a:t>（モドバス）通信は第</a:t>
            </a:r>
            <a:r>
              <a:rPr lang="en-US" altLang="ja-JP" sz="1400">
                <a:solidFill>
                  <a:srgbClr val="333333"/>
                </a:solidFill>
              </a:rPr>
              <a:t>3</a:t>
            </a:r>
            <a:r>
              <a:rPr lang="ja-JP" altLang="en-US" sz="1400">
                <a:solidFill>
                  <a:srgbClr val="333333"/>
                </a:solidFill>
              </a:rPr>
              <a:t>部で説明</a:t>
            </a:r>
            <a:br>
              <a:rPr lang="en-US" altLang="ja-JP" sz="1400">
                <a:solidFill>
                  <a:srgbClr val="333333"/>
                </a:solidFill>
              </a:rPr>
            </a:br>
            <a:br>
              <a:rPr lang="en-US" altLang="ja-JP" sz="1400">
                <a:solidFill>
                  <a:srgbClr val="333333"/>
                </a:solidFill>
              </a:rPr>
            </a:br>
            <a:r>
              <a:rPr lang="en-US" altLang="ja-JP" sz="1600" b="1" err="1">
                <a:solidFill>
                  <a:srgbClr val="0070C0"/>
                </a:solidFill>
              </a:rPr>
              <a:t>pyModbusTCP</a:t>
            </a:r>
            <a:r>
              <a:rPr lang="ja-JP" altLang="en-US" sz="1600" b="1">
                <a:solidFill>
                  <a:srgbClr val="0070C0"/>
                </a:solidFill>
              </a:rPr>
              <a:t>のインストール（</a:t>
            </a:r>
            <a:r>
              <a:rPr lang="en-US" altLang="ja-JP" sz="1600" b="1">
                <a:solidFill>
                  <a:srgbClr val="0070C0"/>
                </a:solidFill>
              </a:rPr>
              <a:t>PIP</a:t>
            </a:r>
            <a:r>
              <a:rPr lang="ja-JP" altLang="en-US" sz="1600" b="1">
                <a:solidFill>
                  <a:srgbClr val="0070C0"/>
                </a:solidFill>
              </a:rPr>
              <a:t>コマンド）</a:t>
            </a:r>
            <a:endParaRPr lang="en-US" altLang="ja-JP" sz="2400" b="1">
              <a:solidFill>
                <a:srgbClr val="0070C0"/>
              </a:solidFill>
            </a:endParaRPr>
          </a:p>
          <a:p>
            <a:pPr marL="0" indent="0">
              <a:buClr>
                <a:srgbClr val="0070C0"/>
              </a:buClr>
              <a:buNone/>
            </a:pPr>
            <a:r>
              <a:rPr lang="ja-JP" altLang="en-US" sz="2000">
                <a:solidFill>
                  <a:srgbClr val="333333"/>
                </a:solidFill>
              </a:rPr>
              <a:t>　 </a:t>
            </a:r>
            <a:r>
              <a:rPr lang="en-US" altLang="ja-JP" sz="1800">
                <a:solidFill>
                  <a:srgbClr val="FF0000"/>
                </a:solidFill>
              </a:rPr>
              <a:t>&gt; pip  install  </a:t>
            </a:r>
            <a:r>
              <a:rPr lang="en-US" altLang="ja-JP" sz="1800" err="1">
                <a:solidFill>
                  <a:srgbClr val="FF0000"/>
                </a:solidFill>
              </a:rPr>
              <a:t>pyModbusTCP</a:t>
            </a:r>
            <a:r>
              <a:rPr lang="en-US" altLang="ja-JP" sz="1800">
                <a:solidFill>
                  <a:srgbClr val="FF0000"/>
                </a:solidFill>
              </a:rPr>
              <a:t> </a:t>
            </a:r>
            <a:r>
              <a:rPr lang="ja-JP" altLang="en-US" sz="1800">
                <a:solidFill>
                  <a:srgbClr val="FF0000"/>
                </a:solidFill>
              </a:rPr>
              <a:t> </a:t>
            </a:r>
            <a:r>
              <a:rPr lang="ja-JP" altLang="en-US" sz="1600">
                <a:solidFill>
                  <a:srgbClr val="333333"/>
                </a:solidFill>
              </a:rPr>
              <a:t>と入力</a:t>
            </a:r>
            <a:endParaRPr lang="ja-JP" altLang="en-US" sz="20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pic>
        <p:nvPicPr>
          <p:cNvPr id="8" name="図 7">
            <a:extLst>
              <a:ext uri="{FF2B5EF4-FFF2-40B4-BE49-F238E27FC236}">
                <a16:creationId xmlns:a16="http://schemas.microsoft.com/office/drawing/2014/main" id="{E29C09A2-40A5-499B-85C9-524627BB2424}"/>
              </a:ext>
            </a:extLst>
          </p:cNvPr>
          <p:cNvPicPr>
            <a:picLocks noChangeAspect="1"/>
          </p:cNvPicPr>
          <p:nvPr/>
        </p:nvPicPr>
        <p:blipFill>
          <a:blip r:embed="rId3"/>
          <a:stretch>
            <a:fillRect/>
          </a:stretch>
        </p:blipFill>
        <p:spPr>
          <a:xfrm>
            <a:off x="899592" y="2852936"/>
            <a:ext cx="5703461" cy="2956503"/>
          </a:xfrm>
          <a:prstGeom prst="rect">
            <a:avLst/>
          </a:prstGeom>
        </p:spPr>
      </p:pic>
      <p:sp>
        <p:nvSpPr>
          <p:cNvPr id="10" name="正方形/長方形 9">
            <a:extLst>
              <a:ext uri="{FF2B5EF4-FFF2-40B4-BE49-F238E27FC236}">
                <a16:creationId xmlns:a16="http://schemas.microsoft.com/office/drawing/2014/main" id="{389FB03D-3F3F-4D64-A01F-298408224314}"/>
              </a:ext>
            </a:extLst>
          </p:cNvPr>
          <p:cNvSpPr/>
          <p:nvPr/>
        </p:nvSpPr>
        <p:spPr>
          <a:xfrm>
            <a:off x="1907704" y="3221683"/>
            <a:ext cx="2088232" cy="279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3">
            <a:extLst>
              <a:ext uri="{FF2B5EF4-FFF2-40B4-BE49-F238E27FC236}">
                <a16:creationId xmlns:a16="http://schemas.microsoft.com/office/drawing/2014/main" id="{3EE7758A-6F7D-4FAD-B763-4CC85B1C5593}"/>
              </a:ext>
            </a:extLst>
          </p:cNvPr>
          <p:cNvSpPr txBox="1">
            <a:spLocks/>
          </p:cNvSpPr>
          <p:nvPr/>
        </p:nvSpPr>
        <p:spPr>
          <a:xfrm>
            <a:off x="899592" y="5867476"/>
            <a:ext cx="5328592" cy="2999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Clr>
                <a:srgbClr val="0070C0"/>
              </a:buClr>
              <a:buNone/>
            </a:pPr>
            <a:r>
              <a:rPr lang="en-US" altLang="ja-JP" sz="1100">
                <a:solidFill>
                  <a:srgbClr val="333333"/>
                </a:solidFill>
              </a:rPr>
              <a:t>※</a:t>
            </a:r>
            <a:r>
              <a:rPr lang="ja-JP" altLang="en-US" sz="1100">
                <a:solidFill>
                  <a:srgbClr val="333333"/>
                </a:solidFill>
              </a:rPr>
              <a:t>アップグレードの通知が出ていますが、</a:t>
            </a:r>
            <a:r>
              <a:rPr lang="en-US" altLang="ja-JP" sz="1100">
                <a:solidFill>
                  <a:srgbClr val="333333"/>
                </a:solidFill>
              </a:rPr>
              <a:t>20.2.3</a:t>
            </a:r>
            <a:r>
              <a:rPr lang="ja-JP" altLang="en-US" sz="1100">
                <a:solidFill>
                  <a:srgbClr val="333333"/>
                </a:solidFill>
              </a:rPr>
              <a:t>以降であれば教材は動作します</a:t>
            </a:r>
            <a:endParaRPr lang="ja-JP" altLang="en-US" sz="1600">
              <a:solidFill>
                <a:srgbClr val="333333"/>
              </a:solidFill>
            </a:endParaRPr>
          </a:p>
        </p:txBody>
      </p:sp>
    </p:spTree>
    <p:extLst>
      <p:ext uri="{BB962C8B-B14F-4D97-AF65-F5344CB8AC3E}">
        <p14:creationId xmlns:p14="http://schemas.microsoft.com/office/powerpoint/2010/main" val="285681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a:t>
            </a:r>
            <a:r>
              <a:rPr lang="en-US" altLang="ja-JP" sz="2800">
                <a:solidFill>
                  <a:srgbClr val="002060"/>
                </a:solidFill>
              </a:rPr>
              <a:t>1</a:t>
            </a:r>
            <a:r>
              <a:rPr lang="ja-JP" altLang="en-US" sz="2800">
                <a:solidFill>
                  <a:srgbClr val="002060"/>
                </a:solidFill>
              </a:rPr>
              <a:t>（</a:t>
            </a:r>
            <a:r>
              <a:rPr lang="en-US" altLang="ja-JP" sz="2800" err="1">
                <a:solidFill>
                  <a:srgbClr val="002060"/>
                </a:solidFill>
              </a:rPr>
              <a:t>OpenPLC</a:t>
            </a:r>
            <a:r>
              <a:rPr lang="ja-JP" altLang="en-US" sz="2800">
                <a:solidFill>
                  <a:srgbClr val="002060"/>
                </a:solidFill>
              </a:rPr>
              <a:t>への接続）</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Python</a:t>
            </a:r>
            <a:r>
              <a:rPr lang="ja-JP" altLang="en-US" sz="2000">
                <a:solidFill>
                  <a:srgbClr val="333333"/>
                </a:solidFill>
              </a:rPr>
              <a:t>のプログラムで以下のように記述する</a:t>
            </a:r>
            <a:endParaRPr lang="en-US" altLang="ja-JP" sz="2000">
              <a:solidFill>
                <a:srgbClr val="333333"/>
              </a:solidFill>
            </a:endParaRPr>
          </a:p>
          <a:p>
            <a:pPr marL="0" indent="0">
              <a:buClr>
                <a:srgbClr val="0070C0"/>
              </a:buClr>
              <a:buNone/>
            </a:pPr>
            <a:br>
              <a:rPr lang="en-US" altLang="ja-JP" sz="1200">
                <a:solidFill>
                  <a:srgbClr val="006600"/>
                </a:solidFill>
              </a:rPr>
            </a:br>
            <a:r>
              <a:rPr lang="ja-JP" altLang="en-US" sz="2000">
                <a:solidFill>
                  <a:srgbClr val="0070C0"/>
                </a:solidFill>
              </a:rPr>
              <a:t>　</a:t>
            </a:r>
            <a:r>
              <a:rPr lang="en-US" altLang="ja-JP" sz="2000">
                <a:solidFill>
                  <a:srgbClr val="006600"/>
                </a:solidFill>
              </a:rPr>
              <a:t># </a:t>
            </a:r>
            <a:r>
              <a:rPr lang="en-US" altLang="ja-JP" sz="2000" err="1">
                <a:solidFill>
                  <a:srgbClr val="006600"/>
                </a:solidFill>
              </a:rPr>
              <a:t>ModbusTCP</a:t>
            </a:r>
            <a:r>
              <a:rPr lang="ja-JP" altLang="en-US" sz="2000">
                <a:solidFill>
                  <a:srgbClr val="006600"/>
                </a:solidFill>
              </a:rPr>
              <a:t>ライブラリのインポート</a:t>
            </a:r>
          </a:p>
          <a:p>
            <a:pPr marL="0" indent="0">
              <a:buClr>
                <a:srgbClr val="0070C0"/>
              </a:buClr>
              <a:buNone/>
            </a:pPr>
            <a:r>
              <a:rPr lang="ja-JP" altLang="en-US" sz="2000">
                <a:solidFill>
                  <a:srgbClr val="0070C0"/>
                </a:solidFill>
              </a:rPr>
              <a:t>　</a:t>
            </a:r>
            <a:r>
              <a:rPr lang="en-US" altLang="ja-JP" sz="2000" b="1">
                <a:solidFill>
                  <a:srgbClr val="0070C0"/>
                </a:solidFill>
              </a:rPr>
              <a:t>from</a:t>
            </a:r>
            <a:r>
              <a:rPr lang="en-US" altLang="ja-JP" sz="2000" b="1">
                <a:solidFill>
                  <a:srgbClr val="333333"/>
                </a:solidFill>
              </a:rPr>
              <a:t> </a:t>
            </a:r>
            <a:r>
              <a:rPr lang="en-US" altLang="ja-JP" sz="2000" b="1" err="1">
                <a:solidFill>
                  <a:srgbClr val="333333"/>
                </a:solidFill>
              </a:rPr>
              <a:t>pyModbusTCP.client</a:t>
            </a:r>
            <a:r>
              <a:rPr lang="en-US" altLang="ja-JP" sz="2000" b="1">
                <a:solidFill>
                  <a:srgbClr val="333333"/>
                </a:solidFill>
              </a:rPr>
              <a:t> </a:t>
            </a:r>
            <a:r>
              <a:rPr lang="en-US" altLang="ja-JP" sz="2000" b="1">
                <a:solidFill>
                  <a:srgbClr val="0070C0"/>
                </a:solidFill>
              </a:rPr>
              <a:t>import</a:t>
            </a:r>
            <a:r>
              <a:rPr lang="en-US" altLang="ja-JP" sz="2000" b="1">
                <a:solidFill>
                  <a:srgbClr val="333333"/>
                </a:solidFill>
              </a:rPr>
              <a:t> </a:t>
            </a:r>
            <a:r>
              <a:rPr lang="en-US" altLang="ja-JP" sz="2000" b="1" err="1">
                <a:solidFill>
                  <a:srgbClr val="333333"/>
                </a:solidFill>
              </a:rPr>
              <a:t>ModbusClient</a:t>
            </a:r>
            <a:endParaRPr lang="en-US" altLang="ja-JP" sz="2000" b="1">
              <a:solidFill>
                <a:srgbClr val="333333"/>
              </a:solidFill>
            </a:endParaRPr>
          </a:p>
          <a:p>
            <a:pPr marL="0" indent="0">
              <a:buClr>
                <a:srgbClr val="0070C0"/>
              </a:buClr>
              <a:buNone/>
            </a:pPr>
            <a:r>
              <a:rPr lang="ja-JP" altLang="en-US" sz="2000">
                <a:solidFill>
                  <a:srgbClr val="006600"/>
                </a:solidFill>
              </a:rPr>
              <a:t>　</a:t>
            </a:r>
            <a:r>
              <a:rPr lang="en-US" altLang="ja-JP" sz="2000">
                <a:solidFill>
                  <a:srgbClr val="006600"/>
                </a:solidFill>
              </a:rPr>
              <a:t># Modbus</a:t>
            </a:r>
            <a:r>
              <a:rPr lang="ja-JP" altLang="en-US" sz="2000">
                <a:solidFill>
                  <a:srgbClr val="006600"/>
                </a:solidFill>
              </a:rPr>
              <a:t>クライアントの初期化</a:t>
            </a:r>
          </a:p>
          <a:p>
            <a:pPr marL="0" indent="0">
              <a:buClr>
                <a:srgbClr val="0070C0"/>
              </a:buClr>
              <a:buNone/>
            </a:pPr>
            <a:r>
              <a:rPr lang="ja-JP" altLang="en-US" sz="2000">
                <a:solidFill>
                  <a:srgbClr val="333333"/>
                </a:solidFill>
              </a:rPr>
              <a:t>　</a:t>
            </a:r>
            <a:r>
              <a:rPr lang="en-US" altLang="ja-JP" sz="2000" b="1">
                <a:solidFill>
                  <a:srgbClr val="333333"/>
                </a:solidFill>
              </a:rPr>
              <a:t>c = </a:t>
            </a:r>
            <a:r>
              <a:rPr lang="en-US" altLang="ja-JP" sz="2000" b="1" err="1">
                <a:solidFill>
                  <a:srgbClr val="333333"/>
                </a:solidFill>
              </a:rPr>
              <a:t>ModbusClient</a:t>
            </a:r>
            <a:r>
              <a:rPr lang="en-US" altLang="ja-JP" sz="2000" b="1">
                <a:solidFill>
                  <a:srgbClr val="333333"/>
                </a:solidFill>
              </a:rPr>
              <a:t>()</a:t>
            </a:r>
          </a:p>
          <a:p>
            <a:pPr marL="0" indent="0">
              <a:buClr>
                <a:srgbClr val="0070C0"/>
              </a:buClr>
              <a:buNone/>
            </a:pPr>
            <a:r>
              <a:rPr lang="ja-JP" altLang="en-US" sz="2000">
                <a:solidFill>
                  <a:srgbClr val="333333"/>
                </a:solidFill>
              </a:rPr>
              <a:t>　</a:t>
            </a:r>
            <a:r>
              <a:rPr lang="en-US" altLang="ja-JP" sz="2000" b="1" err="1">
                <a:solidFill>
                  <a:srgbClr val="333333"/>
                </a:solidFill>
              </a:rPr>
              <a:t>c.host</a:t>
            </a:r>
            <a:r>
              <a:rPr lang="en-US" altLang="ja-JP" sz="2000">
                <a:solidFill>
                  <a:srgbClr val="333333"/>
                </a:solidFill>
              </a:rPr>
              <a:t>("【</a:t>
            </a:r>
            <a:r>
              <a:rPr lang="ja-JP" altLang="en-US" sz="2000">
                <a:solidFill>
                  <a:srgbClr val="333333"/>
                </a:solidFill>
              </a:rPr>
              <a:t>接続先</a:t>
            </a:r>
            <a:r>
              <a:rPr lang="en-US" altLang="ja-JP" sz="2000">
                <a:solidFill>
                  <a:srgbClr val="333333"/>
                </a:solidFill>
              </a:rPr>
              <a:t>IP</a:t>
            </a:r>
            <a:r>
              <a:rPr lang="ja-JP" altLang="en-US" sz="2000">
                <a:solidFill>
                  <a:srgbClr val="333333"/>
                </a:solidFill>
              </a:rPr>
              <a:t>アドレスを入れる</a:t>
            </a:r>
            <a:r>
              <a:rPr lang="en-US" altLang="ja-JP" sz="2000">
                <a:solidFill>
                  <a:srgbClr val="333333"/>
                </a:solidFill>
              </a:rPr>
              <a:t>】") </a:t>
            </a:r>
            <a:r>
              <a:rPr lang="en-US" altLang="ja-JP" sz="2000">
                <a:solidFill>
                  <a:srgbClr val="006600"/>
                </a:solidFill>
              </a:rPr>
              <a:t># </a:t>
            </a:r>
            <a:r>
              <a:rPr lang="ja-JP" altLang="en-US" sz="2000">
                <a:solidFill>
                  <a:srgbClr val="006600"/>
                </a:solidFill>
              </a:rPr>
              <a:t>接続先ホスト</a:t>
            </a:r>
          </a:p>
          <a:p>
            <a:pPr marL="0" indent="0">
              <a:buClr>
                <a:srgbClr val="0070C0"/>
              </a:buClr>
              <a:buNone/>
            </a:pPr>
            <a:r>
              <a:rPr lang="ja-JP" altLang="en-US" sz="2000">
                <a:solidFill>
                  <a:srgbClr val="333333"/>
                </a:solidFill>
              </a:rPr>
              <a:t>　</a:t>
            </a:r>
            <a:r>
              <a:rPr lang="en-US" altLang="ja-JP" sz="2000" b="1" err="1">
                <a:solidFill>
                  <a:srgbClr val="333333"/>
                </a:solidFill>
              </a:rPr>
              <a:t>c.port</a:t>
            </a:r>
            <a:r>
              <a:rPr lang="en-US" altLang="ja-JP" sz="2000">
                <a:solidFill>
                  <a:srgbClr val="333333"/>
                </a:solidFill>
              </a:rPr>
              <a:t>(【</a:t>
            </a:r>
            <a:r>
              <a:rPr lang="ja-JP" altLang="en-US" sz="2000">
                <a:solidFill>
                  <a:srgbClr val="333333"/>
                </a:solidFill>
              </a:rPr>
              <a:t>ポート番号</a:t>
            </a:r>
            <a:r>
              <a:rPr lang="en-US" altLang="ja-JP" sz="2000">
                <a:solidFill>
                  <a:srgbClr val="333333"/>
                </a:solidFill>
              </a:rPr>
              <a:t>】) </a:t>
            </a:r>
            <a:r>
              <a:rPr lang="en-US" altLang="ja-JP" sz="2000">
                <a:solidFill>
                  <a:srgbClr val="006600"/>
                </a:solidFill>
              </a:rPr>
              <a:t># Modbus</a:t>
            </a:r>
            <a:r>
              <a:rPr lang="ja-JP" altLang="en-US" sz="2000">
                <a:solidFill>
                  <a:srgbClr val="006600"/>
                </a:solidFill>
              </a:rPr>
              <a:t>ポート</a:t>
            </a:r>
            <a:r>
              <a:rPr lang="en-US" altLang="ja-JP" sz="2000">
                <a:solidFill>
                  <a:srgbClr val="006600"/>
                </a:solidFill>
              </a:rPr>
              <a:t>=502</a:t>
            </a:r>
          </a:p>
          <a:p>
            <a:pPr marL="0" indent="0">
              <a:buClr>
                <a:srgbClr val="0070C0"/>
              </a:buClr>
              <a:buNone/>
            </a:pPr>
            <a:r>
              <a:rPr lang="ja-JP" altLang="en-US" sz="2000">
                <a:solidFill>
                  <a:srgbClr val="006600"/>
                </a:solidFill>
              </a:rPr>
              <a:t>　</a:t>
            </a:r>
            <a:r>
              <a:rPr lang="en-US" altLang="ja-JP" sz="2000">
                <a:solidFill>
                  <a:srgbClr val="006600"/>
                </a:solidFill>
              </a:rPr>
              <a:t># </a:t>
            </a:r>
            <a:r>
              <a:rPr lang="ja-JP" altLang="en-US" sz="2000">
                <a:solidFill>
                  <a:srgbClr val="006600"/>
                </a:solidFill>
              </a:rPr>
              <a:t>接続成功した場合の処理</a:t>
            </a:r>
          </a:p>
          <a:p>
            <a:pPr marL="0" indent="0">
              <a:buClr>
                <a:srgbClr val="0070C0"/>
              </a:buClr>
              <a:buNone/>
            </a:pPr>
            <a:r>
              <a:rPr lang="ja-JP" altLang="en-US" sz="2000">
                <a:solidFill>
                  <a:srgbClr val="0070C0"/>
                </a:solidFill>
              </a:rPr>
              <a:t>　</a:t>
            </a:r>
            <a:r>
              <a:rPr lang="en-US" altLang="ja-JP" sz="2000">
                <a:solidFill>
                  <a:srgbClr val="0070C0"/>
                </a:solidFill>
              </a:rPr>
              <a:t>if</a:t>
            </a:r>
            <a:r>
              <a:rPr lang="en-US" altLang="ja-JP" sz="2000">
                <a:solidFill>
                  <a:srgbClr val="333333"/>
                </a:solidFill>
              </a:rPr>
              <a:t> </a:t>
            </a:r>
            <a:r>
              <a:rPr lang="en-US" altLang="ja-JP" sz="2000" err="1">
                <a:solidFill>
                  <a:srgbClr val="333333"/>
                </a:solidFill>
              </a:rPr>
              <a:t>c.is_open</a:t>
            </a:r>
            <a:r>
              <a:rPr lang="en-US" altLang="ja-JP" sz="2000">
                <a:solidFill>
                  <a:srgbClr val="333333"/>
                </a:solidFill>
              </a:rPr>
              <a:t>():</a:t>
            </a:r>
          </a:p>
          <a:p>
            <a:pPr marL="0" indent="0">
              <a:buClr>
                <a:srgbClr val="0070C0"/>
              </a:buClr>
              <a:buNone/>
            </a:pPr>
            <a:r>
              <a:rPr lang="ja-JP" altLang="en-US" sz="2000">
                <a:solidFill>
                  <a:srgbClr val="333333"/>
                </a:solidFill>
              </a:rPr>
              <a:t>　　・・・</a:t>
            </a:r>
            <a:endParaRPr lang="en-US" altLang="ja-JP" sz="2000">
              <a:solidFill>
                <a:srgbClr val="333333"/>
              </a:solidFill>
            </a:endParaRPr>
          </a:p>
          <a:p>
            <a:pPr marL="0" indent="0">
              <a:buClr>
                <a:srgbClr val="0070C0"/>
              </a:buClr>
              <a:buNone/>
            </a:pPr>
            <a:r>
              <a:rPr lang="ja-JP" altLang="en-US" sz="2000">
                <a:solidFill>
                  <a:srgbClr val="333333"/>
                </a:solidFill>
              </a:rPr>
              <a:t>　　</a:t>
            </a:r>
            <a:r>
              <a:rPr lang="en-US" altLang="ja-JP" sz="2000" err="1">
                <a:solidFill>
                  <a:srgbClr val="333333"/>
                </a:solidFill>
              </a:rPr>
              <a:t>OpenPLC</a:t>
            </a:r>
            <a:r>
              <a:rPr lang="ja-JP" altLang="en-US" sz="2000">
                <a:solidFill>
                  <a:srgbClr val="333333"/>
                </a:solidFill>
              </a:rPr>
              <a:t>に対しての処理</a:t>
            </a:r>
            <a:endParaRPr lang="en-US" altLang="ja-JP" sz="2000">
              <a:solidFill>
                <a:srgbClr val="333333"/>
              </a:solidFill>
            </a:endParaRPr>
          </a:p>
          <a:p>
            <a:pPr marL="0" indent="0">
              <a:buClr>
                <a:srgbClr val="0070C0"/>
              </a:buClr>
              <a:buNone/>
            </a:pPr>
            <a:r>
              <a:rPr lang="ja-JP" altLang="en-US" sz="2000">
                <a:solidFill>
                  <a:srgbClr val="333333"/>
                </a:solidFill>
              </a:rPr>
              <a:t>　　・・・</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spTree>
    <p:extLst>
      <p:ext uri="{BB962C8B-B14F-4D97-AF65-F5344CB8AC3E}">
        <p14:creationId xmlns:p14="http://schemas.microsoft.com/office/powerpoint/2010/main" val="2822227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a:t>
            </a:r>
            <a:r>
              <a:rPr lang="en-US" altLang="ja-JP" sz="2800">
                <a:solidFill>
                  <a:srgbClr val="002060"/>
                </a:solidFill>
              </a:rPr>
              <a:t>2</a:t>
            </a:r>
            <a:r>
              <a:rPr lang="ja-JP" altLang="en-US" sz="2800">
                <a:solidFill>
                  <a:srgbClr val="002060"/>
                </a:solidFill>
              </a:rPr>
              <a:t>（</a:t>
            </a:r>
            <a:r>
              <a:rPr lang="en-US" altLang="ja-JP" sz="2800" err="1">
                <a:solidFill>
                  <a:srgbClr val="002060"/>
                </a:solidFill>
              </a:rPr>
              <a:t>OpenPLC</a:t>
            </a:r>
            <a:r>
              <a:rPr lang="ja-JP" altLang="en-US" sz="2800">
                <a:solidFill>
                  <a:srgbClr val="002060"/>
                </a:solidFill>
              </a:rPr>
              <a:t>の値を読み取る）</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Python</a:t>
            </a:r>
            <a:r>
              <a:rPr lang="ja-JP" altLang="en-US" sz="2000">
                <a:solidFill>
                  <a:srgbClr val="333333"/>
                </a:solidFill>
              </a:rPr>
              <a:t>のプログラムで以下のように記述する</a:t>
            </a:r>
            <a:endParaRPr lang="en-US" altLang="ja-JP" sz="2000">
              <a:solidFill>
                <a:srgbClr val="333333"/>
              </a:solidFill>
            </a:endParaRPr>
          </a:p>
          <a:p>
            <a:pPr marL="0" indent="0">
              <a:buClr>
                <a:srgbClr val="0070C0"/>
              </a:buClr>
              <a:buNone/>
            </a:pPr>
            <a:br>
              <a:rPr lang="en-US" altLang="ja-JP" sz="1200">
                <a:solidFill>
                  <a:srgbClr val="006600"/>
                </a:solidFill>
              </a:rPr>
            </a:br>
            <a:r>
              <a:rPr lang="en-US" altLang="ja-JP" sz="12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コイルは、フィールドへの</a:t>
            </a:r>
            <a:r>
              <a:rPr lang="en-US" altLang="ja-JP" sz="2000">
                <a:solidFill>
                  <a:schemeClr val="bg1">
                    <a:lumMod val="50000"/>
                  </a:schemeClr>
                </a:solidFill>
              </a:rPr>
              <a:t>ON</a:t>
            </a:r>
            <a:r>
              <a:rPr lang="ja-JP" altLang="en-US" sz="2000">
                <a:solidFill>
                  <a:schemeClr val="bg1">
                    <a:lumMod val="50000"/>
                  </a:schemeClr>
                </a:solidFill>
              </a:rPr>
              <a:t>／</a:t>
            </a:r>
            <a:r>
              <a:rPr lang="en-US" altLang="ja-JP" sz="2000">
                <a:solidFill>
                  <a:schemeClr val="bg1">
                    <a:lumMod val="50000"/>
                  </a:schemeClr>
                </a:solidFill>
              </a:rPr>
              <a:t>OFF</a:t>
            </a:r>
            <a:r>
              <a:rPr lang="ja-JP" altLang="en-US" sz="2000">
                <a:solidFill>
                  <a:schemeClr val="bg1">
                    <a:lumMod val="50000"/>
                  </a:schemeClr>
                </a:solidFill>
              </a:rPr>
              <a:t>出力である</a:t>
            </a:r>
            <a:r>
              <a:rPr lang="en-US" altLang="ja-JP" sz="2000">
                <a:solidFill>
                  <a:schemeClr val="bg1">
                    <a:lumMod val="50000"/>
                  </a:schemeClr>
                </a:solidFill>
              </a:rPr>
              <a:t>DO</a:t>
            </a:r>
            <a:r>
              <a:rPr lang="ja-JP" altLang="en-US" sz="2000">
                <a:solidFill>
                  <a:schemeClr val="bg1">
                    <a:lumMod val="50000"/>
                  </a:schemeClr>
                </a:solidFill>
              </a:rPr>
              <a:t>やスレーブ</a:t>
            </a:r>
            <a:br>
              <a:rPr lang="en-US" altLang="ja-JP" sz="2000">
                <a:solidFill>
                  <a:schemeClr val="bg1">
                    <a:lumMod val="50000"/>
                  </a:schemeClr>
                </a:solidFill>
              </a:rPr>
            </a:br>
            <a:r>
              <a:rPr lang="ja-JP" altLang="en-US" sz="20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デバイスの状態やモードを変更する為にスイッチとして用いられる</a:t>
            </a:r>
            <a:br>
              <a:rPr lang="en-US" altLang="ja-JP" sz="2000">
                <a:solidFill>
                  <a:schemeClr val="bg1">
                    <a:lumMod val="50000"/>
                  </a:schemeClr>
                </a:solidFill>
              </a:rPr>
            </a:br>
            <a:r>
              <a:rPr lang="en-US" altLang="ja-JP" sz="2000">
                <a:solidFill>
                  <a:schemeClr val="bg1">
                    <a:lumMod val="50000"/>
                  </a:schemeClr>
                </a:solidFill>
              </a:rPr>
              <a:t>   # </a:t>
            </a:r>
            <a:r>
              <a:rPr lang="ja-JP" altLang="en-US" sz="2000">
                <a:solidFill>
                  <a:schemeClr val="bg1">
                    <a:lumMod val="50000"/>
                  </a:schemeClr>
                </a:solidFill>
              </a:rPr>
              <a:t>参照・変更が可能な</a:t>
            </a:r>
            <a:r>
              <a:rPr lang="en-US" altLang="ja-JP" sz="2000">
                <a:solidFill>
                  <a:schemeClr val="bg1">
                    <a:lumMod val="50000"/>
                  </a:schemeClr>
                </a:solidFill>
              </a:rPr>
              <a:t>2</a:t>
            </a:r>
            <a:r>
              <a:rPr lang="ja-JP" altLang="en-US" sz="2000">
                <a:solidFill>
                  <a:schemeClr val="bg1">
                    <a:lumMod val="50000"/>
                  </a:schemeClr>
                </a:solidFill>
              </a:rPr>
              <a:t>値のデータ（格納アドレスは</a:t>
            </a:r>
            <a:r>
              <a:rPr lang="en-US" altLang="ja-JP" sz="2000">
                <a:solidFill>
                  <a:schemeClr val="bg1">
                    <a:lumMod val="50000"/>
                  </a:schemeClr>
                </a:solidFill>
              </a:rPr>
              <a:t>1</a:t>
            </a:r>
            <a:r>
              <a:rPr lang="ja-JP" altLang="en-US" sz="2000">
                <a:solidFill>
                  <a:schemeClr val="bg1">
                    <a:lumMod val="50000"/>
                  </a:schemeClr>
                </a:solidFill>
              </a:rPr>
              <a:t>から</a:t>
            </a:r>
            <a:r>
              <a:rPr lang="en-US" altLang="ja-JP" sz="2000">
                <a:solidFill>
                  <a:schemeClr val="bg1">
                    <a:lumMod val="50000"/>
                  </a:schemeClr>
                </a:solidFill>
              </a:rPr>
              <a:t>9999</a:t>
            </a:r>
            <a:r>
              <a:rPr lang="ja-JP" altLang="en-US" sz="2000">
                <a:solidFill>
                  <a:schemeClr val="bg1">
                    <a:lumMod val="50000"/>
                  </a:schemeClr>
                </a:solidFill>
              </a:rPr>
              <a:t>）</a:t>
            </a:r>
            <a:endParaRPr lang="en-US" altLang="ja-JP" sz="2000">
              <a:solidFill>
                <a:schemeClr val="bg1">
                  <a:lumMod val="50000"/>
                </a:schemeClr>
              </a:solidFill>
            </a:endParaRPr>
          </a:p>
          <a:p>
            <a:pPr marL="0" indent="0">
              <a:buClr>
                <a:srgbClr val="0070C0"/>
              </a:buClr>
              <a:buNone/>
            </a:pPr>
            <a:r>
              <a:rPr lang="ja-JP" altLang="en-US" sz="2000">
                <a:solidFill>
                  <a:srgbClr val="006600"/>
                </a:solidFill>
              </a:rPr>
              <a:t>   </a:t>
            </a:r>
            <a:r>
              <a:rPr lang="en-US" altLang="ja-JP" sz="2000">
                <a:solidFill>
                  <a:srgbClr val="006600"/>
                </a:solidFill>
              </a:rPr>
              <a:t>#</a:t>
            </a:r>
            <a:r>
              <a:rPr lang="ja-JP" altLang="en-US" sz="2000">
                <a:solidFill>
                  <a:srgbClr val="006600"/>
                </a:solidFill>
              </a:rPr>
              <a:t> 値を取得  </a:t>
            </a:r>
            <a:r>
              <a:rPr lang="en-US" altLang="ja-JP" sz="2000">
                <a:solidFill>
                  <a:srgbClr val="006600"/>
                </a:solidFill>
              </a:rPr>
              <a:t>※</a:t>
            </a:r>
            <a:r>
              <a:rPr lang="en-US" altLang="ja-JP" sz="2000" err="1">
                <a:solidFill>
                  <a:srgbClr val="006600"/>
                </a:solidFill>
              </a:rPr>
              <a:t>OpenPLC</a:t>
            </a:r>
            <a:r>
              <a:rPr lang="en-US" altLang="ja-JP" sz="2000">
                <a:solidFill>
                  <a:srgbClr val="006600"/>
                </a:solidFill>
              </a:rPr>
              <a:t> Runtime v3</a:t>
            </a:r>
            <a:r>
              <a:rPr lang="ja-JP" altLang="en-US" sz="2000">
                <a:solidFill>
                  <a:srgbClr val="006600"/>
                </a:solidFill>
              </a:rPr>
              <a:t>はアドレス空間が</a:t>
            </a:r>
            <a:r>
              <a:rPr lang="en-US" altLang="ja-JP" sz="2000">
                <a:solidFill>
                  <a:srgbClr val="006600"/>
                </a:solidFill>
              </a:rPr>
              <a:t>800</a:t>
            </a:r>
            <a:r>
              <a:rPr lang="ja-JP" altLang="en-US" sz="2000">
                <a:solidFill>
                  <a:srgbClr val="006600"/>
                </a:solidFill>
              </a:rPr>
              <a:t>から</a:t>
            </a:r>
            <a:endParaRPr lang="en-US" altLang="ja-JP" sz="2000">
              <a:solidFill>
                <a:srgbClr val="006600"/>
              </a:solidFill>
            </a:endParaRPr>
          </a:p>
          <a:p>
            <a:pPr marL="0" indent="0">
              <a:buClr>
                <a:srgbClr val="0070C0"/>
              </a:buClr>
              <a:buNone/>
            </a:pPr>
            <a:r>
              <a:rPr lang="ja-JP" altLang="en-US" sz="2000"/>
              <a:t>　</a:t>
            </a:r>
            <a:r>
              <a:rPr lang="en-US" altLang="ja-JP" sz="2000"/>
              <a:t>QX100_0 = </a:t>
            </a:r>
            <a:r>
              <a:rPr lang="en-US" altLang="ja-JP" sz="2000" b="1" err="1">
                <a:solidFill>
                  <a:srgbClr val="0070C0"/>
                </a:solidFill>
              </a:rPr>
              <a:t>c.c.read_coils</a:t>
            </a:r>
            <a:r>
              <a:rPr lang="en-US" altLang="ja-JP" sz="2000" b="1">
                <a:solidFill>
                  <a:srgbClr val="0070C0"/>
                </a:solidFill>
              </a:rPr>
              <a:t>(800, 1)</a:t>
            </a:r>
          </a:p>
          <a:p>
            <a:pPr marL="0" indent="0">
              <a:buClr>
                <a:srgbClr val="0070C0"/>
              </a:buClr>
              <a:buNone/>
            </a:pPr>
            <a:r>
              <a:rPr lang="ja-JP" altLang="en-US" sz="2000">
                <a:solidFill>
                  <a:srgbClr val="006600"/>
                </a:solidFill>
              </a:rPr>
              <a:t>　</a:t>
            </a:r>
            <a:r>
              <a:rPr lang="en-US" altLang="ja-JP" sz="2000"/>
              <a:t>print(</a:t>
            </a:r>
            <a:r>
              <a:rPr lang="en-US" altLang="ja-JP" sz="2000">
                <a:solidFill>
                  <a:schemeClr val="accent4">
                    <a:lumMod val="75000"/>
                  </a:schemeClr>
                </a:solidFill>
              </a:rPr>
              <a:t>“%QX100.0: ”</a:t>
            </a:r>
            <a:r>
              <a:rPr lang="en-US" altLang="ja-JP" sz="2000"/>
              <a:t> + str(QX100_0))</a:t>
            </a:r>
            <a:r>
              <a:rPr lang="en-US" altLang="ja-JP" sz="2000">
                <a:solidFill>
                  <a:srgbClr val="006600"/>
                </a:solidFill>
              </a:rPr>
              <a:t> </a:t>
            </a:r>
            <a:r>
              <a:rPr lang="ja-JP" altLang="en-US" sz="2000">
                <a:solidFill>
                  <a:srgbClr val="006600"/>
                </a:solidFill>
              </a:rPr>
              <a:t> </a:t>
            </a:r>
            <a:r>
              <a:rPr lang="en-US" altLang="ja-JP" sz="2000">
                <a:solidFill>
                  <a:srgbClr val="006600"/>
                </a:solidFill>
              </a:rPr>
              <a:t># </a:t>
            </a:r>
            <a:r>
              <a:rPr lang="ja-JP" altLang="en-US" sz="2000">
                <a:solidFill>
                  <a:srgbClr val="006600"/>
                </a:solidFill>
              </a:rPr>
              <a:t>取得した値を表示</a:t>
            </a:r>
            <a:br>
              <a:rPr lang="en-US" altLang="ja-JP" sz="2000">
                <a:solidFill>
                  <a:srgbClr val="006600"/>
                </a:solidFill>
              </a:rPr>
            </a:br>
            <a:endParaRPr lang="en-US" altLang="ja-JP" sz="2000"/>
          </a:p>
          <a:p>
            <a:pPr marL="0" indent="0">
              <a:buClr>
                <a:srgbClr val="0070C0"/>
              </a:buClr>
              <a:buNone/>
            </a:pPr>
            <a:r>
              <a:rPr lang="ja-JP" altLang="en-US" sz="20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入力ステータスは、フィールドからの</a:t>
            </a:r>
            <a:r>
              <a:rPr lang="en-US" altLang="ja-JP" sz="2000">
                <a:solidFill>
                  <a:schemeClr val="bg1">
                    <a:lumMod val="50000"/>
                  </a:schemeClr>
                </a:solidFill>
              </a:rPr>
              <a:t>ON</a:t>
            </a:r>
            <a:r>
              <a:rPr lang="ja-JP" altLang="en-US" sz="2000">
                <a:solidFill>
                  <a:schemeClr val="bg1">
                    <a:lumMod val="50000"/>
                  </a:schemeClr>
                </a:solidFill>
              </a:rPr>
              <a:t>／</a:t>
            </a:r>
            <a:r>
              <a:rPr lang="en-US" altLang="ja-JP" sz="2000">
                <a:solidFill>
                  <a:schemeClr val="bg1">
                    <a:lumMod val="50000"/>
                  </a:schemeClr>
                </a:solidFill>
              </a:rPr>
              <a:t>OFF</a:t>
            </a:r>
            <a:r>
              <a:rPr lang="ja-JP" altLang="en-US" sz="2000">
                <a:solidFill>
                  <a:schemeClr val="bg1">
                    <a:lumMod val="50000"/>
                  </a:schemeClr>
                </a:solidFill>
              </a:rPr>
              <a:t>入力である</a:t>
            </a:r>
            <a:r>
              <a:rPr lang="en-US" altLang="ja-JP" sz="2000">
                <a:solidFill>
                  <a:schemeClr val="bg1">
                    <a:lumMod val="50000"/>
                  </a:schemeClr>
                </a:solidFill>
              </a:rPr>
              <a:t>DI</a:t>
            </a:r>
            <a:r>
              <a:rPr lang="ja-JP" altLang="en-US" sz="2000">
                <a:solidFill>
                  <a:schemeClr val="bg1">
                    <a:lumMod val="50000"/>
                  </a:schemeClr>
                </a:solidFill>
              </a:rPr>
              <a:t>や</a:t>
            </a:r>
            <a:br>
              <a:rPr lang="en-US" altLang="ja-JP" sz="2000">
                <a:solidFill>
                  <a:schemeClr val="bg1">
                    <a:lumMod val="50000"/>
                  </a:schemeClr>
                </a:solidFill>
              </a:rPr>
            </a:br>
            <a:r>
              <a:rPr lang="ja-JP" altLang="en-US" sz="20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デバイスの状態入力として用いられます。参照のみで変更できない</a:t>
            </a:r>
            <a:br>
              <a:rPr lang="en-US" altLang="ja-JP" sz="2000">
                <a:solidFill>
                  <a:schemeClr val="bg1">
                    <a:lumMod val="50000"/>
                  </a:schemeClr>
                </a:solidFill>
              </a:rPr>
            </a:br>
            <a:r>
              <a:rPr lang="ja-JP" altLang="en-US" sz="2000">
                <a:solidFill>
                  <a:schemeClr val="bg1">
                    <a:lumMod val="50000"/>
                  </a:schemeClr>
                </a:solidFill>
              </a:rPr>
              <a:t>   </a:t>
            </a:r>
            <a:r>
              <a:rPr lang="en-US" altLang="ja-JP" sz="2000">
                <a:solidFill>
                  <a:schemeClr val="bg1">
                    <a:lumMod val="50000"/>
                  </a:schemeClr>
                </a:solidFill>
              </a:rPr>
              <a:t># 2</a:t>
            </a:r>
            <a:r>
              <a:rPr lang="ja-JP" altLang="en-US" sz="2000">
                <a:solidFill>
                  <a:schemeClr val="bg1">
                    <a:lumMod val="50000"/>
                  </a:schemeClr>
                </a:solidFill>
              </a:rPr>
              <a:t>値のデータで（格納アドレスは</a:t>
            </a:r>
            <a:r>
              <a:rPr lang="en-US" altLang="ja-JP" sz="2000">
                <a:solidFill>
                  <a:schemeClr val="bg1">
                    <a:lumMod val="50000"/>
                  </a:schemeClr>
                </a:solidFill>
              </a:rPr>
              <a:t>10001</a:t>
            </a:r>
            <a:r>
              <a:rPr lang="ja-JP" altLang="en-US" sz="2000">
                <a:solidFill>
                  <a:schemeClr val="bg1">
                    <a:lumMod val="50000"/>
                  </a:schemeClr>
                </a:solidFill>
              </a:rPr>
              <a:t>から</a:t>
            </a:r>
            <a:r>
              <a:rPr lang="en-US" altLang="ja-JP" sz="2000">
                <a:solidFill>
                  <a:schemeClr val="bg1">
                    <a:lumMod val="50000"/>
                  </a:schemeClr>
                </a:solidFill>
              </a:rPr>
              <a:t>19999</a:t>
            </a:r>
            <a:r>
              <a:rPr lang="ja-JP" altLang="en-US" sz="2000">
                <a:solidFill>
                  <a:schemeClr val="bg1">
                    <a:lumMod val="50000"/>
                  </a:schemeClr>
                </a:solidFill>
              </a:rPr>
              <a:t>）</a:t>
            </a:r>
            <a:endParaRPr lang="en-US" altLang="ja-JP" sz="2000">
              <a:solidFill>
                <a:schemeClr val="bg1">
                  <a:lumMod val="50000"/>
                </a:schemeClr>
              </a:solidFill>
            </a:endParaRPr>
          </a:p>
          <a:p>
            <a:pPr marL="0" indent="0">
              <a:buClr>
                <a:srgbClr val="0070C0"/>
              </a:buClr>
              <a:buNone/>
            </a:pPr>
            <a:r>
              <a:rPr lang="ja-JP" altLang="en-US" sz="2000">
                <a:solidFill>
                  <a:srgbClr val="006600"/>
                </a:solidFill>
              </a:rPr>
              <a:t>   </a:t>
            </a:r>
            <a:r>
              <a:rPr lang="en-US" altLang="ja-JP" sz="2000">
                <a:solidFill>
                  <a:srgbClr val="006600"/>
                </a:solidFill>
              </a:rPr>
              <a:t>#</a:t>
            </a:r>
            <a:r>
              <a:rPr lang="ja-JP" altLang="en-US" sz="2000">
                <a:solidFill>
                  <a:srgbClr val="006600"/>
                </a:solidFill>
              </a:rPr>
              <a:t> 値を取得  </a:t>
            </a:r>
            <a:r>
              <a:rPr lang="en-US" altLang="ja-JP" sz="2000">
                <a:solidFill>
                  <a:srgbClr val="006600"/>
                </a:solidFill>
              </a:rPr>
              <a:t>※</a:t>
            </a:r>
            <a:r>
              <a:rPr lang="en-US" altLang="ja-JP" sz="2000" err="1">
                <a:solidFill>
                  <a:srgbClr val="006600"/>
                </a:solidFill>
              </a:rPr>
              <a:t>OpenPLC</a:t>
            </a:r>
            <a:r>
              <a:rPr lang="en-US" altLang="ja-JP" sz="2000">
                <a:solidFill>
                  <a:srgbClr val="006600"/>
                </a:solidFill>
              </a:rPr>
              <a:t> Runtime v3</a:t>
            </a:r>
            <a:r>
              <a:rPr lang="ja-JP" altLang="en-US" sz="2000">
                <a:solidFill>
                  <a:srgbClr val="006600"/>
                </a:solidFill>
              </a:rPr>
              <a:t>はアドレス空間が</a:t>
            </a:r>
            <a:r>
              <a:rPr lang="en-US" altLang="ja-JP" sz="2000">
                <a:solidFill>
                  <a:srgbClr val="006600"/>
                </a:solidFill>
              </a:rPr>
              <a:t>800</a:t>
            </a:r>
            <a:r>
              <a:rPr lang="ja-JP" altLang="en-US" sz="2000">
                <a:solidFill>
                  <a:srgbClr val="006600"/>
                </a:solidFill>
              </a:rPr>
              <a:t>から</a:t>
            </a:r>
            <a:r>
              <a:rPr lang="ja-JP" altLang="en-US" sz="2000"/>
              <a:t>　</a:t>
            </a:r>
            <a:endParaRPr lang="en-US" altLang="ja-JP" sz="2000"/>
          </a:p>
          <a:p>
            <a:pPr marL="0" indent="0">
              <a:buClr>
                <a:srgbClr val="0070C0"/>
              </a:buClr>
              <a:buNone/>
            </a:pPr>
            <a:r>
              <a:rPr lang="en-US" altLang="ja-JP" sz="2000"/>
              <a:t>   IX100_0 = </a:t>
            </a:r>
            <a:r>
              <a:rPr lang="en-US" altLang="ja-JP" sz="2000" b="1" err="1">
                <a:solidFill>
                  <a:srgbClr val="0070C0"/>
                </a:solidFill>
              </a:rPr>
              <a:t>c.read_discrete_inputs</a:t>
            </a:r>
            <a:r>
              <a:rPr lang="en-US" altLang="ja-JP" sz="2000" b="1">
                <a:solidFill>
                  <a:srgbClr val="0070C0"/>
                </a:solidFill>
              </a:rPr>
              <a:t>(800, 1)</a:t>
            </a:r>
          </a:p>
          <a:p>
            <a:pPr marL="0" indent="0">
              <a:buClr>
                <a:srgbClr val="0070C0"/>
              </a:buClr>
              <a:buNone/>
            </a:pPr>
            <a:r>
              <a:rPr lang="ja-JP" altLang="en-US" sz="2000">
                <a:solidFill>
                  <a:srgbClr val="006600"/>
                </a:solidFill>
              </a:rPr>
              <a:t>　</a:t>
            </a:r>
            <a:r>
              <a:rPr lang="en-US" altLang="ja-JP" sz="2000"/>
              <a:t>print(</a:t>
            </a:r>
            <a:r>
              <a:rPr lang="en-US" altLang="ja-JP" sz="2000">
                <a:solidFill>
                  <a:schemeClr val="accent4">
                    <a:lumMod val="75000"/>
                  </a:schemeClr>
                </a:solidFill>
              </a:rPr>
              <a:t>“%IX100.0: ”</a:t>
            </a:r>
            <a:r>
              <a:rPr lang="en-US" altLang="ja-JP" sz="2000"/>
              <a:t> + str(IX100_0))</a:t>
            </a:r>
            <a:r>
              <a:rPr lang="en-US" altLang="ja-JP" sz="2000">
                <a:solidFill>
                  <a:srgbClr val="006600"/>
                </a:solidFill>
              </a:rPr>
              <a:t> </a:t>
            </a:r>
            <a:r>
              <a:rPr lang="ja-JP" altLang="en-US" sz="2000">
                <a:solidFill>
                  <a:srgbClr val="006600"/>
                </a:solidFill>
              </a:rPr>
              <a:t> </a:t>
            </a:r>
            <a:r>
              <a:rPr lang="en-US" altLang="ja-JP" sz="2000">
                <a:solidFill>
                  <a:srgbClr val="006600"/>
                </a:solidFill>
              </a:rPr>
              <a:t># </a:t>
            </a:r>
            <a:r>
              <a:rPr lang="ja-JP" altLang="en-US" sz="2000">
                <a:solidFill>
                  <a:srgbClr val="006600"/>
                </a:solidFill>
              </a:rPr>
              <a:t>取得した値を表示</a:t>
            </a:r>
            <a:endParaRPr lang="en-US" altLang="ja-JP" sz="2000"/>
          </a:p>
          <a:p>
            <a:pPr marL="0" indent="0">
              <a:buClr>
                <a:srgbClr val="0070C0"/>
              </a:buClr>
              <a:buNone/>
            </a:pPr>
            <a:endParaRPr lang="ja-JP" altLang="en-US" sz="2000">
              <a:solidFill>
                <a:srgbClr val="00660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spTree>
    <p:extLst>
      <p:ext uri="{BB962C8B-B14F-4D97-AF65-F5344CB8AC3E}">
        <p14:creationId xmlns:p14="http://schemas.microsoft.com/office/powerpoint/2010/main" val="91477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プログラム例① </a:t>
            </a:r>
            <a:r>
              <a:rPr lang="en-US" altLang="ja-JP" sz="2800">
                <a:solidFill>
                  <a:srgbClr val="002060"/>
                </a:solidFill>
              </a:rPr>
              <a:t>OpenPLC_ReadValue2.py</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endParaRPr lang="ja-JP" altLang="en-US" sz="20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pic>
        <p:nvPicPr>
          <p:cNvPr id="4" name="図 3">
            <a:extLst>
              <a:ext uri="{FF2B5EF4-FFF2-40B4-BE49-F238E27FC236}">
                <a16:creationId xmlns:a16="http://schemas.microsoft.com/office/drawing/2014/main" id="{5A8B270B-344B-442F-ABB9-2B2AD7E33FC5}"/>
              </a:ext>
            </a:extLst>
          </p:cNvPr>
          <p:cNvPicPr>
            <a:picLocks noChangeAspect="1"/>
          </p:cNvPicPr>
          <p:nvPr/>
        </p:nvPicPr>
        <p:blipFill rotWithShape="1">
          <a:blip r:embed="rId3"/>
          <a:srcRect l="2282" t="14050" r="15731" b="5950"/>
          <a:stretch/>
        </p:blipFill>
        <p:spPr>
          <a:xfrm>
            <a:off x="223652" y="1361812"/>
            <a:ext cx="4495316" cy="4802314"/>
          </a:xfrm>
          <a:prstGeom prst="rect">
            <a:avLst/>
          </a:prstGeom>
        </p:spPr>
      </p:pic>
      <p:pic>
        <p:nvPicPr>
          <p:cNvPr id="8" name="図 7">
            <a:extLst>
              <a:ext uri="{FF2B5EF4-FFF2-40B4-BE49-F238E27FC236}">
                <a16:creationId xmlns:a16="http://schemas.microsoft.com/office/drawing/2014/main" id="{70970870-DBAA-476D-9612-9120B04DC382}"/>
              </a:ext>
            </a:extLst>
          </p:cNvPr>
          <p:cNvPicPr>
            <a:picLocks noChangeAspect="1"/>
          </p:cNvPicPr>
          <p:nvPr/>
        </p:nvPicPr>
        <p:blipFill rotWithShape="1">
          <a:blip r:embed="rId4"/>
          <a:srcRect l="2107" t="13318" r="24507" b="7048"/>
          <a:stretch/>
        </p:blipFill>
        <p:spPr>
          <a:xfrm>
            <a:off x="4715219" y="1346831"/>
            <a:ext cx="4061281" cy="5004432"/>
          </a:xfrm>
          <a:prstGeom prst="rect">
            <a:avLst/>
          </a:prstGeom>
        </p:spPr>
      </p:pic>
      <p:sp>
        <p:nvSpPr>
          <p:cNvPr id="10" name="正方形/長方形 9">
            <a:extLst>
              <a:ext uri="{FF2B5EF4-FFF2-40B4-BE49-F238E27FC236}">
                <a16:creationId xmlns:a16="http://schemas.microsoft.com/office/drawing/2014/main" id="{2433CC8D-F1B2-49BF-A945-1AD987FE20FB}"/>
              </a:ext>
            </a:extLst>
          </p:cNvPr>
          <p:cNvSpPr/>
          <p:nvPr/>
        </p:nvSpPr>
        <p:spPr>
          <a:xfrm>
            <a:off x="123683" y="2445028"/>
            <a:ext cx="3196115" cy="193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E1A4497-5A22-43F5-AB7E-6CF504CCFA6A}"/>
              </a:ext>
            </a:extLst>
          </p:cNvPr>
          <p:cNvSpPr txBox="1"/>
          <p:nvPr/>
        </p:nvSpPr>
        <p:spPr>
          <a:xfrm>
            <a:off x="2309416" y="3743493"/>
            <a:ext cx="1492641" cy="261610"/>
          </a:xfrm>
          <a:prstGeom prst="rect">
            <a:avLst/>
          </a:prstGeom>
          <a:noFill/>
        </p:spPr>
        <p:txBody>
          <a:bodyPr wrap="square">
            <a:spAutoFit/>
          </a:bodyPr>
          <a:lstStyle/>
          <a:p>
            <a:r>
              <a:rPr kumimoji="1" lang="en-US" altLang="ja-JP" sz="1100" err="1">
                <a:solidFill>
                  <a:srgbClr val="FF0000"/>
                </a:solidFill>
                <a:latin typeface="メイリオ" panose="020B0604030504040204" pitchFamily="50" charset="-128"/>
                <a:ea typeface="メイリオ" panose="020B0604030504040204" pitchFamily="50" charset="-128"/>
              </a:rPr>
              <a:t>OpenPLC</a:t>
            </a:r>
            <a:r>
              <a:rPr kumimoji="1" lang="ja-JP" altLang="en-US" sz="1100">
                <a:solidFill>
                  <a:srgbClr val="FF0000"/>
                </a:solidFill>
                <a:latin typeface="メイリオ" panose="020B0604030504040204" pitchFamily="50" charset="-128"/>
                <a:ea typeface="メイリオ" panose="020B0604030504040204" pitchFamily="50" charset="-128"/>
              </a:rPr>
              <a:t>への接続</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7B529300-DF24-4C17-873A-36ABDA89C513}"/>
              </a:ext>
            </a:extLst>
          </p:cNvPr>
          <p:cNvSpPr/>
          <p:nvPr/>
        </p:nvSpPr>
        <p:spPr>
          <a:xfrm>
            <a:off x="129498" y="3708036"/>
            <a:ext cx="3578405" cy="6465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41D6984-A1D6-4BBE-B940-4063ACFCC5C2}"/>
              </a:ext>
            </a:extLst>
          </p:cNvPr>
          <p:cNvSpPr/>
          <p:nvPr/>
        </p:nvSpPr>
        <p:spPr>
          <a:xfrm>
            <a:off x="5114230" y="1923876"/>
            <a:ext cx="2669267" cy="71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122519-27C2-430D-B9CD-142A921B4CED}"/>
              </a:ext>
            </a:extLst>
          </p:cNvPr>
          <p:cNvSpPr txBox="1"/>
          <p:nvPr/>
        </p:nvSpPr>
        <p:spPr>
          <a:xfrm>
            <a:off x="7783497" y="2177998"/>
            <a:ext cx="1199325" cy="267030"/>
          </a:xfrm>
          <a:prstGeom prst="rect">
            <a:avLst/>
          </a:prstGeom>
          <a:noFill/>
        </p:spPr>
        <p:txBody>
          <a:bodyPr wrap="square">
            <a:spAutoFit/>
          </a:bodyPr>
          <a:lstStyle/>
          <a:p>
            <a:r>
              <a:rPr kumimoji="1" lang="ja-JP" altLang="en-US" sz="1100">
                <a:solidFill>
                  <a:srgbClr val="FF0000"/>
                </a:solidFill>
                <a:latin typeface="メイリオ" panose="020B0604030504040204" pitchFamily="50" charset="-128"/>
                <a:ea typeface="メイリオ" panose="020B0604030504040204" pitchFamily="50" charset="-128"/>
              </a:rPr>
              <a:t>値の読み取り</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5A576200-25FC-4AAA-8D64-07CF70A1D6F4}"/>
              </a:ext>
            </a:extLst>
          </p:cNvPr>
          <p:cNvSpPr/>
          <p:nvPr/>
        </p:nvSpPr>
        <p:spPr>
          <a:xfrm>
            <a:off x="5114230" y="4234217"/>
            <a:ext cx="2857527" cy="71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9DD3852-A584-4C8C-9DC4-1B440DD42885}"/>
              </a:ext>
            </a:extLst>
          </p:cNvPr>
          <p:cNvSpPr txBox="1"/>
          <p:nvPr/>
        </p:nvSpPr>
        <p:spPr>
          <a:xfrm>
            <a:off x="7942900" y="4591440"/>
            <a:ext cx="1199325" cy="267030"/>
          </a:xfrm>
          <a:prstGeom prst="rect">
            <a:avLst/>
          </a:prstGeom>
          <a:noFill/>
        </p:spPr>
        <p:txBody>
          <a:bodyPr wrap="square">
            <a:spAutoFit/>
          </a:bodyPr>
          <a:lstStyle/>
          <a:p>
            <a:r>
              <a:rPr kumimoji="1" lang="ja-JP" altLang="en-US" sz="1100">
                <a:solidFill>
                  <a:srgbClr val="FF0000"/>
                </a:solidFill>
                <a:latin typeface="メイリオ" panose="020B0604030504040204" pitchFamily="50" charset="-128"/>
                <a:ea typeface="メイリオ" panose="020B0604030504040204" pitchFamily="50" charset="-128"/>
              </a:rPr>
              <a:t>値の読み取り</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309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仮想工場のシステム構成②</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05645" y="1293232"/>
            <a:ext cx="8568952" cy="5163532"/>
          </a:xfrm>
        </p:spPr>
        <p:txBody>
          <a:bodyPr>
            <a:normAutofit/>
          </a:bodyPr>
          <a:lstStyle/>
          <a:p>
            <a:pPr>
              <a:buClr>
                <a:srgbClr val="0070C0"/>
              </a:buClr>
              <a:buFont typeface="Wingdings" panose="05000000000000000000" pitchFamily="2" charset="2"/>
              <a:buChar char="l"/>
            </a:pPr>
            <a:r>
              <a:rPr kumimoji="1" lang="ja-JP" altLang="en-US" sz="2000">
                <a:latin typeface="メイリオ" panose="020B0604030504040204" pitchFamily="50" charset="-128"/>
                <a:ea typeface="メイリオ" panose="020B0604030504040204" pitchFamily="50" charset="-128"/>
              </a:rPr>
              <a:t>仮想工場は次のような動作をします</a:t>
            </a:r>
            <a:endParaRPr kumimoji="1" lang="en-US" altLang="ja-JP" sz="2000">
              <a:latin typeface="メイリオ" panose="020B0604030504040204" pitchFamily="50" charset="-128"/>
              <a:ea typeface="メイリオ" panose="020B0604030504040204" pitchFamily="50" charset="-128"/>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2-1. </a:t>
            </a:r>
            <a:r>
              <a:rPr lang="ja-JP" altLang="en-US" sz="1400">
                <a:solidFill>
                  <a:schemeClr val="tx1">
                    <a:lumMod val="75000"/>
                    <a:lumOff val="25000"/>
                  </a:schemeClr>
                </a:solidFill>
              </a:rPr>
              <a:t>実習の概要と準備</a:t>
            </a:r>
          </a:p>
        </p:txBody>
      </p:sp>
      <p:sp>
        <p:nvSpPr>
          <p:cNvPr id="12" name="コンテンツ プレースホルダー 3">
            <a:extLst>
              <a:ext uri="{FF2B5EF4-FFF2-40B4-BE49-F238E27FC236}">
                <a16:creationId xmlns:a16="http://schemas.microsoft.com/office/drawing/2014/main" id="{E0B1584D-5160-4E01-AEAE-405F7F59357E}"/>
              </a:ext>
            </a:extLst>
          </p:cNvPr>
          <p:cNvSpPr txBox="1">
            <a:spLocks/>
          </p:cNvSpPr>
          <p:nvPr/>
        </p:nvSpPr>
        <p:spPr>
          <a:xfrm>
            <a:off x="4777110" y="1625872"/>
            <a:ext cx="4357652" cy="175418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Clr>
                <a:srgbClr val="0070C0"/>
              </a:buClr>
              <a:buFont typeface="Arial" panose="020B0604020202020204" pitchFamily="34" charset="0"/>
              <a:buNone/>
            </a:pPr>
            <a:r>
              <a:rPr lang="ja-JP" altLang="en-US" sz="2000" b="1">
                <a:solidFill>
                  <a:srgbClr val="333333"/>
                </a:solidFill>
              </a:rPr>
              <a:t>②制御ページボタンの動作</a:t>
            </a:r>
            <a:br>
              <a:rPr lang="en-US" altLang="ja-JP" sz="2000" b="1">
                <a:solidFill>
                  <a:srgbClr val="333333"/>
                </a:solidFill>
              </a:rPr>
            </a:br>
            <a:r>
              <a:rPr lang="ja-JP" altLang="en-US" sz="2000" b="1">
                <a:solidFill>
                  <a:srgbClr val="333333"/>
                </a:solidFill>
              </a:rPr>
              <a:t>（</a:t>
            </a:r>
            <a:r>
              <a:rPr lang="en-US" altLang="ja-JP" sz="2000" b="1">
                <a:solidFill>
                  <a:srgbClr val="333333"/>
                </a:solidFill>
              </a:rPr>
              <a:t>Web</a:t>
            </a:r>
            <a:r>
              <a:rPr lang="ja-JP" altLang="en-US" sz="2000" b="1">
                <a:solidFill>
                  <a:srgbClr val="333333"/>
                </a:solidFill>
              </a:rPr>
              <a:t>ブラウザでアクセス）</a:t>
            </a:r>
            <a:endParaRPr lang="en-US" altLang="ja-JP" sz="2000" b="1">
              <a:solidFill>
                <a:srgbClr val="333333"/>
              </a:solidFill>
            </a:endParaRPr>
          </a:p>
          <a:p>
            <a:pPr marL="0" indent="0">
              <a:buClr>
                <a:srgbClr val="0070C0"/>
              </a:buClr>
              <a:buFont typeface="Arial" panose="020B0604020202020204" pitchFamily="34" charset="0"/>
              <a:buNone/>
            </a:pPr>
            <a:r>
              <a:rPr lang="ja-JP" altLang="en-US" sz="1800">
                <a:solidFill>
                  <a:srgbClr val="006600"/>
                </a:solidFill>
              </a:rPr>
              <a:t>緑ボタンを押す</a:t>
            </a:r>
            <a:r>
              <a:rPr lang="ja-JP" altLang="en-US" sz="1800">
                <a:solidFill>
                  <a:srgbClr val="333333"/>
                </a:solidFill>
              </a:rPr>
              <a:t> </a:t>
            </a:r>
            <a:r>
              <a:rPr lang="en-US" altLang="ja-JP" sz="1800">
                <a:solidFill>
                  <a:srgbClr val="333333"/>
                </a:solidFill>
              </a:rPr>
              <a:t>…</a:t>
            </a:r>
            <a:r>
              <a:rPr lang="ja-JP" altLang="en-US" sz="1800">
                <a:solidFill>
                  <a:srgbClr val="333333"/>
                </a:solidFill>
              </a:rPr>
              <a:t> ファンが回り続ける</a:t>
            </a:r>
            <a:br>
              <a:rPr lang="en-US" altLang="ja-JP" sz="1800">
                <a:solidFill>
                  <a:srgbClr val="333333"/>
                </a:solidFill>
              </a:rPr>
            </a:br>
            <a:r>
              <a:rPr lang="ja-JP" altLang="en-US" sz="1800">
                <a:solidFill>
                  <a:srgbClr val="333333"/>
                </a:solidFill>
              </a:rPr>
              <a:t>                       （赤の</a:t>
            </a:r>
            <a:r>
              <a:rPr lang="en-US" altLang="ja-JP" sz="1800">
                <a:solidFill>
                  <a:srgbClr val="333333"/>
                </a:solidFill>
              </a:rPr>
              <a:t>LED</a:t>
            </a:r>
            <a:r>
              <a:rPr lang="ja-JP" altLang="en-US" sz="1800">
                <a:solidFill>
                  <a:srgbClr val="333333"/>
                </a:solidFill>
              </a:rPr>
              <a:t>が点灯する）</a:t>
            </a:r>
            <a:endParaRPr lang="en-US" altLang="ja-JP" sz="1800">
              <a:solidFill>
                <a:srgbClr val="333333"/>
              </a:solidFill>
            </a:endParaRPr>
          </a:p>
          <a:p>
            <a:pPr marL="0" indent="0">
              <a:buClr>
                <a:srgbClr val="0070C0"/>
              </a:buClr>
              <a:buFont typeface="Arial" panose="020B0604020202020204" pitchFamily="34" charset="0"/>
              <a:buNone/>
            </a:pPr>
            <a:r>
              <a:rPr lang="ja-JP" altLang="en-US" sz="1800">
                <a:solidFill>
                  <a:srgbClr val="FF0000"/>
                </a:solidFill>
              </a:rPr>
              <a:t>赤ボタンを押す</a:t>
            </a:r>
            <a:r>
              <a:rPr lang="ja-JP" altLang="en-US" sz="1800">
                <a:solidFill>
                  <a:srgbClr val="333333"/>
                </a:solidFill>
              </a:rPr>
              <a:t> </a:t>
            </a:r>
            <a:r>
              <a:rPr lang="en-US" altLang="ja-JP" sz="1800">
                <a:solidFill>
                  <a:srgbClr val="333333"/>
                </a:solidFill>
              </a:rPr>
              <a:t>…</a:t>
            </a:r>
            <a:r>
              <a:rPr lang="ja-JP" altLang="en-US" sz="1800">
                <a:solidFill>
                  <a:srgbClr val="333333"/>
                </a:solidFill>
              </a:rPr>
              <a:t> ファンが止まる</a:t>
            </a:r>
            <a:br>
              <a:rPr lang="en-US" altLang="ja-JP" sz="1800">
                <a:solidFill>
                  <a:srgbClr val="333333"/>
                </a:solidFill>
              </a:rPr>
            </a:br>
            <a:r>
              <a:rPr lang="ja-JP" altLang="en-US" sz="1800">
                <a:solidFill>
                  <a:srgbClr val="333333"/>
                </a:solidFill>
              </a:rPr>
              <a:t>                        （緑の</a:t>
            </a:r>
            <a:r>
              <a:rPr lang="en-US" altLang="ja-JP" sz="1800">
                <a:solidFill>
                  <a:srgbClr val="333333"/>
                </a:solidFill>
              </a:rPr>
              <a:t>LED</a:t>
            </a:r>
            <a:r>
              <a:rPr lang="ja-JP" altLang="en-US" sz="1800">
                <a:solidFill>
                  <a:srgbClr val="333333"/>
                </a:solidFill>
              </a:rPr>
              <a:t>が点灯する）</a:t>
            </a:r>
            <a:endParaRPr lang="en-US" altLang="ja-JP" sz="1800">
              <a:solidFill>
                <a:srgbClr val="333333"/>
              </a:solidFill>
            </a:endParaRPr>
          </a:p>
        </p:txBody>
      </p:sp>
      <p:sp>
        <p:nvSpPr>
          <p:cNvPr id="20" name="コンテンツ プレースホルダー 3">
            <a:extLst>
              <a:ext uri="{FF2B5EF4-FFF2-40B4-BE49-F238E27FC236}">
                <a16:creationId xmlns:a16="http://schemas.microsoft.com/office/drawing/2014/main" id="{5F86CE88-0643-4643-8347-66574A0DD1A8}"/>
              </a:ext>
            </a:extLst>
          </p:cNvPr>
          <p:cNvSpPr txBox="1">
            <a:spLocks/>
          </p:cNvSpPr>
          <p:nvPr/>
        </p:nvSpPr>
        <p:spPr>
          <a:xfrm>
            <a:off x="305140" y="5033255"/>
            <a:ext cx="4504307" cy="147834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Clr>
                <a:srgbClr val="0070C0"/>
              </a:buClr>
              <a:buFont typeface="Arial" panose="020B0604020202020204" pitchFamily="34" charset="0"/>
              <a:buNone/>
            </a:pPr>
            <a:r>
              <a:rPr lang="ja-JP" altLang="en-US" sz="2000" b="1">
                <a:solidFill>
                  <a:srgbClr val="333333"/>
                </a:solidFill>
              </a:rPr>
              <a:t>①スイッチを押したときの動作</a:t>
            </a:r>
            <a:endParaRPr lang="en-US" altLang="ja-JP" sz="2000" b="1">
              <a:solidFill>
                <a:srgbClr val="333333"/>
              </a:solidFill>
            </a:endParaRPr>
          </a:p>
          <a:p>
            <a:pPr marL="0" indent="0">
              <a:buClr>
                <a:srgbClr val="0070C0"/>
              </a:buClr>
              <a:buFont typeface="Arial" panose="020B0604020202020204" pitchFamily="34" charset="0"/>
              <a:buNone/>
            </a:pPr>
            <a:r>
              <a:rPr lang="ja-JP" altLang="en-US" sz="1800">
                <a:solidFill>
                  <a:srgbClr val="006600"/>
                </a:solidFill>
              </a:rPr>
              <a:t>緑ボタンを押す</a:t>
            </a:r>
            <a:r>
              <a:rPr lang="ja-JP" altLang="en-US" sz="1800">
                <a:solidFill>
                  <a:srgbClr val="333333"/>
                </a:solidFill>
              </a:rPr>
              <a:t> </a:t>
            </a:r>
            <a:r>
              <a:rPr lang="en-US" altLang="ja-JP" sz="1800">
                <a:solidFill>
                  <a:srgbClr val="333333"/>
                </a:solidFill>
              </a:rPr>
              <a:t>…</a:t>
            </a:r>
            <a:r>
              <a:rPr lang="ja-JP" altLang="en-US" sz="1800">
                <a:solidFill>
                  <a:srgbClr val="333333"/>
                </a:solidFill>
              </a:rPr>
              <a:t> ファンが回り続ける</a:t>
            </a:r>
            <a:br>
              <a:rPr lang="en-US" altLang="ja-JP" sz="1800">
                <a:solidFill>
                  <a:srgbClr val="333333"/>
                </a:solidFill>
              </a:rPr>
            </a:br>
            <a:r>
              <a:rPr lang="ja-JP" altLang="en-US" sz="1800">
                <a:solidFill>
                  <a:srgbClr val="333333"/>
                </a:solidFill>
              </a:rPr>
              <a:t>                       （赤の</a:t>
            </a:r>
            <a:r>
              <a:rPr lang="en-US" altLang="ja-JP" sz="1800">
                <a:solidFill>
                  <a:srgbClr val="333333"/>
                </a:solidFill>
              </a:rPr>
              <a:t>LED</a:t>
            </a:r>
            <a:r>
              <a:rPr lang="ja-JP" altLang="en-US" sz="1800">
                <a:solidFill>
                  <a:srgbClr val="333333"/>
                </a:solidFill>
              </a:rPr>
              <a:t>が点灯する）</a:t>
            </a:r>
            <a:endParaRPr lang="en-US" altLang="ja-JP" sz="1800">
              <a:solidFill>
                <a:srgbClr val="333333"/>
              </a:solidFill>
            </a:endParaRPr>
          </a:p>
          <a:p>
            <a:pPr marL="0" indent="0">
              <a:buClr>
                <a:srgbClr val="0070C0"/>
              </a:buClr>
              <a:buFont typeface="Arial" panose="020B0604020202020204" pitchFamily="34" charset="0"/>
              <a:buNone/>
            </a:pPr>
            <a:r>
              <a:rPr lang="ja-JP" altLang="en-US" sz="1800">
                <a:solidFill>
                  <a:srgbClr val="FF0000"/>
                </a:solidFill>
              </a:rPr>
              <a:t>赤ボタンを押す</a:t>
            </a:r>
            <a:r>
              <a:rPr lang="ja-JP" altLang="en-US" sz="1800">
                <a:solidFill>
                  <a:srgbClr val="333333"/>
                </a:solidFill>
              </a:rPr>
              <a:t> </a:t>
            </a:r>
            <a:r>
              <a:rPr lang="en-US" altLang="ja-JP" sz="1800">
                <a:solidFill>
                  <a:srgbClr val="333333"/>
                </a:solidFill>
              </a:rPr>
              <a:t>…</a:t>
            </a:r>
            <a:r>
              <a:rPr lang="ja-JP" altLang="en-US" sz="1800">
                <a:solidFill>
                  <a:srgbClr val="333333"/>
                </a:solidFill>
              </a:rPr>
              <a:t> ファンが止まる</a:t>
            </a:r>
            <a:br>
              <a:rPr lang="en-US" altLang="ja-JP" sz="1800">
                <a:solidFill>
                  <a:srgbClr val="333333"/>
                </a:solidFill>
              </a:rPr>
            </a:br>
            <a:r>
              <a:rPr lang="ja-JP" altLang="en-US" sz="1800">
                <a:solidFill>
                  <a:srgbClr val="333333"/>
                </a:solidFill>
              </a:rPr>
              <a:t>                        （緑の</a:t>
            </a:r>
            <a:r>
              <a:rPr lang="en-US" altLang="ja-JP" sz="1800">
                <a:solidFill>
                  <a:srgbClr val="333333"/>
                </a:solidFill>
              </a:rPr>
              <a:t>LED</a:t>
            </a:r>
            <a:r>
              <a:rPr lang="ja-JP" altLang="en-US" sz="1800">
                <a:solidFill>
                  <a:srgbClr val="333333"/>
                </a:solidFill>
              </a:rPr>
              <a:t>が点灯する）</a:t>
            </a:r>
            <a:endParaRPr lang="en-US" altLang="ja-JP" sz="1800">
              <a:solidFill>
                <a:srgbClr val="333333"/>
              </a:solidFill>
            </a:endParaRPr>
          </a:p>
        </p:txBody>
      </p:sp>
      <p:pic>
        <p:nvPicPr>
          <p:cNvPr id="10" name="図 9" descr="回路, 時計 が含まれている画像&#10;&#10;自動的に生成された説明">
            <a:extLst>
              <a:ext uri="{FF2B5EF4-FFF2-40B4-BE49-F238E27FC236}">
                <a16:creationId xmlns:a16="http://schemas.microsoft.com/office/drawing/2014/main" id="{CA262C74-8CBD-4274-ADC8-E467D12CA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920" y="2900273"/>
            <a:ext cx="4163282" cy="2132982"/>
          </a:xfrm>
          <a:prstGeom prst="rect">
            <a:avLst/>
          </a:prstGeom>
        </p:spPr>
      </p:pic>
      <p:pic>
        <p:nvPicPr>
          <p:cNvPr id="4" name="図 3" descr="図形 が含まれている画像&#10;&#10;自動的に生成された説明">
            <a:extLst>
              <a:ext uri="{FF2B5EF4-FFF2-40B4-BE49-F238E27FC236}">
                <a16:creationId xmlns:a16="http://schemas.microsoft.com/office/drawing/2014/main" id="{EC73B874-72AC-4973-97BB-A23DA2F322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667471" y="1723380"/>
            <a:ext cx="1893534" cy="1257276"/>
          </a:xfrm>
          <a:prstGeom prst="rect">
            <a:avLst/>
          </a:prstGeom>
        </p:spPr>
      </p:pic>
      <p:grpSp>
        <p:nvGrpSpPr>
          <p:cNvPr id="8" name="グループ化 7">
            <a:extLst>
              <a:ext uri="{FF2B5EF4-FFF2-40B4-BE49-F238E27FC236}">
                <a16:creationId xmlns:a16="http://schemas.microsoft.com/office/drawing/2014/main" id="{7EE4CBBF-000C-4327-91EA-FBED154919F4}"/>
              </a:ext>
            </a:extLst>
          </p:cNvPr>
          <p:cNvGrpSpPr/>
          <p:nvPr/>
        </p:nvGrpSpPr>
        <p:grpSpPr>
          <a:xfrm>
            <a:off x="1282687" y="2301037"/>
            <a:ext cx="443694" cy="749490"/>
            <a:chOff x="1282687" y="2301037"/>
            <a:chExt cx="443694" cy="749490"/>
          </a:xfrm>
        </p:grpSpPr>
        <p:sp>
          <p:nvSpPr>
            <p:cNvPr id="7" name="正方形/長方形 6">
              <a:extLst>
                <a:ext uri="{FF2B5EF4-FFF2-40B4-BE49-F238E27FC236}">
                  <a16:creationId xmlns:a16="http://schemas.microsoft.com/office/drawing/2014/main" id="{004915D8-721E-4455-BF19-66724F4A1C36}"/>
                </a:ext>
              </a:extLst>
            </p:cNvPr>
            <p:cNvSpPr/>
            <p:nvPr/>
          </p:nvSpPr>
          <p:spPr>
            <a:xfrm>
              <a:off x="1331640" y="2353228"/>
              <a:ext cx="65236" cy="6465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00DBEC6-AB39-4B0D-8118-77A932CCBDB3}"/>
                </a:ext>
              </a:extLst>
            </p:cNvPr>
            <p:cNvSpPr/>
            <p:nvPr/>
          </p:nvSpPr>
          <p:spPr>
            <a:xfrm rot="5400000">
              <a:off x="1432605" y="2257804"/>
              <a:ext cx="62119" cy="264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B8AB851-EE2B-4424-8B88-8128D7769BC6}"/>
                </a:ext>
              </a:extLst>
            </p:cNvPr>
            <p:cNvSpPr/>
            <p:nvPr/>
          </p:nvSpPr>
          <p:spPr>
            <a:xfrm rot="5400000">
              <a:off x="1578440" y="2318285"/>
              <a:ext cx="165189" cy="1306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D59D2EF-C28D-486C-95F2-53F0014564BE}"/>
                </a:ext>
              </a:extLst>
            </p:cNvPr>
            <p:cNvSpPr/>
            <p:nvPr/>
          </p:nvSpPr>
          <p:spPr>
            <a:xfrm rot="5400000">
              <a:off x="1310004" y="2900033"/>
              <a:ext cx="123177" cy="1778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7" name="図 16">
            <a:extLst>
              <a:ext uri="{FF2B5EF4-FFF2-40B4-BE49-F238E27FC236}">
                <a16:creationId xmlns:a16="http://schemas.microsoft.com/office/drawing/2014/main" id="{F35725DC-542F-4D8E-B804-3DEE5978486D}"/>
              </a:ext>
            </a:extLst>
          </p:cNvPr>
          <p:cNvPicPr>
            <a:picLocks noChangeAspect="1"/>
          </p:cNvPicPr>
          <p:nvPr/>
        </p:nvPicPr>
        <p:blipFill>
          <a:blip r:embed="rId5"/>
          <a:stretch>
            <a:fillRect/>
          </a:stretch>
        </p:blipFill>
        <p:spPr>
          <a:xfrm>
            <a:off x="4785260" y="3322958"/>
            <a:ext cx="4053600" cy="3050598"/>
          </a:xfrm>
          <a:prstGeom prst="rect">
            <a:avLst/>
          </a:prstGeom>
        </p:spPr>
      </p:pic>
    </p:spTree>
    <p:extLst>
      <p:ext uri="{BB962C8B-B14F-4D97-AF65-F5344CB8AC3E}">
        <p14:creationId xmlns:p14="http://schemas.microsoft.com/office/powerpoint/2010/main" val="376452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a:t>
            </a:r>
            <a:r>
              <a:rPr lang="en-US" altLang="ja-JP" sz="2800">
                <a:solidFill>
                  <a:srgbClr val="002060"/>
                </a:solidFill>
              </a:rPr>
              <a:t>3</a:t>
            </a:r>
            <a:r>
              <a:rPr lang="ja-JP" altLang="en-US" sz="2800">
                <a:solidFill>
                  <a:srgbClr val="002060"/>
                </a:solidFill>
              </a:rPr>
              <a:t>（</a:t>
            </a:r>
            <a:r>
              <a:rPr lang="en-US" altLang="ja-JP" sz="2800" err="1">
                <a:solidFill>
                  <a:srgbClr val="002060"/>
                </a:solidFill>
              </a:rPr>
              <a:t>OpenPLC</a:t>
            </a:r>
            <a:r>
              <a:rPr lang="ja-JP" altLang="en-US" sz="2800">
                <a:solidFill>
                  <a:srgbClr val="002060"/>
                </a:solidFill>
              </a:rPr>
              <a:t>へ値を書き込む）</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en-US" altLang="ja-JP" sz="2000">
                <a:solidFill>
                  <a:srgbClr val="333333"/>
                </a:solidFill>
              </a:rPr>
              <a:t>Python</a:t>
            </a:r>
            <a:r>
              <a:rPr lang="ja-JP" altLang="en-US" sz="2000">
                <a:solidFill>
                  <a:srgbClr val="333333"/>
                </a:solidFill>
              </a:rPr>
              <a:t>のプログラムで以下のように記述する</a:t>
            </a:r>
            <a:endParaRPr lang="en-US" altLang="ja-JP" sz="2000">
              <a:solidFill>
                <a:srgbClr val="333333"/>
              </a:solidFill>
            </a:endParaRPr>
          </a:p>
          <a:p>
            <a:pPr marL="0" indent="0">
              <a:buClr>
                <a:srgbClr val="0070C0"/>
              </a:buClr>
              <a:buNone/>
            </a:pPr>
            <a:br>
              <a:rPr lang="en-US" altLang="ja-JP" sz="1200">
                <a:solidFill>
                  <a:srgbClr val="006600"/>
                </a:solidFill>
              </a:rPr>
            </a:br>
            <a:r>
              <a:rPr lang="en-US" altLang="ja-JP" sz="12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コイルは、フィールドへの</a:t>
            </a:r>
            <a:r>
              <a:rPr lang="en-US" altLang="ja-JP" sz="2000">
                <a:solidFill>
                  <a:schemeClr val="bg1">
                    <a:lumMod val="50000"/>
                  </a:schemeClr>
                </a:solidFill>
              </a:rPr>
              <a:t>ON</a:t>
            </a:r>
            <a:r>
              <a:rPr lang="ja-JP" altLang="en-US" sz="2000">
                <a:solidFill>
                  <a:schemeClr val="bg1">
                    <a:lumMod val="50000"/>
                  </a:schemeClr>
                </a:solidFill>
              </a:rPr>
              <a:t>／</a:t>
            </a:r>
            <a:r>
              <a:rPr lang="en-US" altLang="ja-JP" sz="2000">
                <a:solidFill>
                  <a:schemeClr val="bg1">
                    <a:lumMod val="50000"/>
                  </a:schemeClr>
                </a:solidFill>
              </a:rPr>
              <a:t>OFF</a:t>
            </a:r>
            <a:r>
              <a:rPr lang="ja-JP" altLang="en-US" sz="2000">
                <a:solidFill>
                  <a:schemeClr val="bg1">
                    <a:lumMod val="50000"/>
                  </a:schemeClr>
                </a:solidFill>
              </a:rPr>
              <a:t>出力である</a:t>
            </a:r>
            <a:r>
              <a:rPr lang="en-US" altLang="ja-JP" sz="2000">
                <a:solidFill>
                  <a:schemeClr val="bg1">
                    <a:lumMod val="50000"/>
                  </a:schemeClr>
                </a:solidFill>
              </a:rPr>
              <a:t>DO</a:t>
            </a:r>
            <a:r>
              <a:rPr lang="ja-JP" altLang="en-US" sz="2000">
                <a:solidFill>
                  <a:schemeClr val="bg1">
                    <a:lumMod val="50000"/>
                  </a:schemeClr>
                </a:solidFill>
              </a:rPr>
              <a:t>やスレーブ</a:t>
            </a:r>
            <a:br>
              <a:rPr lang="en-US" altLang="ja-JP" sz="2000">
                <a:solidFill>
                  <a:schemeClr val="bg1">
                    <a:lumMod val="50000"/>
                  </a:schemeClr>
                </a:solidFill>
              </a:rPr>
            </a:br>
            <a:r>
              <a:rPr lang="ja-JP" altLang="en-US" sz="2000">
                <a:solidFill>
                  <a:schemeClr val="bg1">
                    <a:lumMod val="50000"/>
                  </a:schemeClr>
                </a:solidFill>
              </a:rPr>
              <a:t>   </a:t>
            </a:r>
            <a:r>
              <a:rPr lang="en-US" altLang="ja-JP" sz="2000">
                <a:solidFill>
                  <a:schemeClr val="bg1">
                    <a:lumMod val="50000"/>
                  </a:schemeClr>
                </a:solidFill>
              </a:rPr>
              <a:t># </a:t>
            </a:r>
            <a:r>
              <a:rPr lang="ja-JP" altLang="en-US" sz="2000">
                <a:solidFill>
                  <a:schemeClr val="bg1">
                    <a:lumMod val="50000"/>
                  </a:schemeClr>
                </a:solidFill>
              </a:rPr>
              <a:t>デバイスの状態やモードを変更する為にスイッチとして用いられる</a:t>
            </a:r>
            <a:br>
              <a:rPr lang="en-US" altLang="ja-JP" sz="2000">
                <a:solidFill>
                  <a:schemeClr val="bg1">
                    <a:lumMod val="50000"/>
                  </a:schemeClr>
                </a:solidFill>
              </a:rPr>
            </a:br>
            <a:r>
              <a:rPr lang="en-US" altLang="ja-JP" sz="2000">
                <a:solidFill>
                  <a:schemeClr val="bg1">
                    <a:lumMod val="50000"/>
                  </a:schemeClr>
                </a:solidFill>
              </a:rPr>
              <a:t>   # </a:t>
            </a:r>
            <a:r>
              <a:rPr lang="ja-JP" altLang="en-US" sz="2000">
                <a:solidFill>
                  <a:schemeClr val="bg1">
                    <a:lumMod val="50000"/>
                  </a:schemeClr>
                </a:solidFill>
              </a:rPr>
              <a:t>参照・変更が可能な</a:t>
            </a:r>
            <a:r>
              <a:rPr lang="en-US" altLang="ja-JP" sz="2000">
                <a:solidFill>
                  <a:schemeClr val="bg1">
                    <a:lumMod val="50000"/>
                  </a:schemeClr>
                </a:solidFill>
              </a:rPr>
              <a:t>2</a:t>
            </a:r>
            <a:r>
              <a:rPr lang="ja-JP" altLang="en-US" sz="2000">
                <a:solidFill>
                  <a:schemeClr val="bg1">
                    <a:lumMod val="50000"/>
                  </a:schemeClr>
                </a:solidFill>
              </a:rPr>
              <a:t>値のデータ（格納アドレスは</a:t>
            </a:r>
            <a:r>
              <a:rPr lang="en-US" altLang="ja-JP" sz="2000">
                <a:solidFill>
                  <a:schemeClr val="bg1">
                    <a:lumMod val="50000"/>
                  </a:schemeClr>
                </a:solidFill>
              </a:rPr>
              <a:t>1</a:t>
            </a:r>
            <a:r>
              <a:rPr lang="ja-JP" altLang="en-US" sz="2000">
                <a:solidFill>
                  <a:schemeClr val="bg1">
                    <a:lumMod val="50000"/>
                  </a:schemeClr>
                </a:solidFill>
              </a:rPr>
              <a:t>から</a:t>
            </a:r>
            <a:r>
              <a:rPr lang="en-US" altLang="ja-JP" sz="2000">
                <a:solidFill>
                  <a:schemeClr val="bg1">
                    <a:lumMod val="50000"/>
                  </a:schemeClr>
                </a:solidFill>
              </a:rPr>
              <a:t>9999</a:t>
            </a:r>
            <a:r>
              <a:rPr lang="ja-JP" altLang="en-US" sz="2000">
                <a:solidFill>
                  <a:schemeClr val="bg1">
                    <a:lumMod val="50000"/>
                  </a:schemeClr>
                </a:solidFill>
              </a:rPr>
              <a:t>）</a:t>
            </a:r>
            <a:endParaRPr lang="en-US" altLang="ja-JP" sz="2000">
              <a:solidFill>
                <a:schemeClr val="bg1">
                  <a:lumMod val="50000"/>
                </a:schemeClr>
              </a:solidFill>
            </a:endParaRPr>
          </a:p>
          <a:p>
            <a:pPr marL="0" indent="0">
              <a:buClr>
                <a:srgbClr val="0070C0"/>
              </a:buClr>
              <a:buNone/>
            </a:pPr>
            <a:r>
              <a:rPr lang="ja-JP" altLang="en-US" sz="2000"/>
              <a:t>   </a:t>
            </a:r>
            <a:r>
              <a:rPr lang="en-US" altLang="ja-JP" sz="2000">
                <a:solidFill>
                  <a:srgbClr val="006600"/>
                </a:solidFill>
              </a:rPr>
              <a:t># </a:t>
            </a:r>
            <a:r>
              <a:rPr lang="ja-JP" altLang="en-US" sz="2000">
                <a:solidFill>
                  <a:srgbClr val="006600"/>
                </a:solidFill>
              </a:rPr>
              <a:t>コイル</a:t>
            </a:r>
            <a:r>
              <a:rPr lang="en-US" altLang="ja-JP" sz="2000">
                <a:solidFill>
                  <a:srgbClr val="006600"/>
                </a:solidFill>
              </a:rPr>
              <a:t>%QX100_3</a:t>
            </a:r>
            <a:r>
              <a:rPr lang="ja-JP" altLang="en-US" sz="2000">
                <a:solidFill>
                  <a:srgbClr val="006600"/>
                </a:solidFill>
              </a:rPr>
              <a:t>へ書きこみ（</a:t>
            </a:r>
            <a:r>
              <a:rPr lang="en-US" altLang="ja-JP" sz="2000">
                <a:solidFill>
                  <a:srgbClr val="006600"/>
                </a:solidFill>
              </a:rPr>
              <a:t>ON</a:t>
            </a:r>
            <a:r>
              <a:rPr lang="ja-JP" altLang="en-US" sz="2000">
                <a:solidFill>
                  <a:srgbClr val="006600"/>
                </a:solidFill>
              </a:rPr>
              <a:t>）</a:t>
            </a:r>
          </a:p>
          <a:p>
            <a:pPr marL="0" indent="0">
              <a:buClr>
                <a:srgbClr val="0070C0"/>
              </a:buClr>
              <a:buNone/>
            </a:pPr>
            <a:r>
              <a:rPr lang="ja-JP" altLang="en-US" sz="2000"/>
              <a:t>   </a:t>
            </a:r>
            <a:r>
              <a:rPr lang="en-US" altLang="ja-JP" sz="2000" err="1"/>
              <a:t>is_ok</a:t>
            </a:r>
            <a:r>
              <a:rPr lang="en-US" altLang="ja-JP" sz="2000"/>
              <a:t> = </a:t>
            </a:r>
            <a:r>
              <a:rPr lang="en-US" altLang="ja-JP" sz="2000" b="1" err="1">
                <a:solidFill>
                  <a:srgbClr val="0070C0"/>
                </a:solidFill>
              </a:rPr>
              <a:t>c.write_single_coil</a:t>
            </a:r>
            <a:r>
              <a:rPr lang="en-US" altLang="ja-JP" sz="2000" b="1">
                <a:solidFill>
                  <a:srgbClr val="0070C0"/>
                </a:solidFill>
              </a:rPr>
              <a:t>(803, True)</a:t>
            </a:r>
          </a:p>
          <a:p>
            <a:pPr marL="0" indent="0">
              <a:buClr>
                <a:srgbClr val="0070C0"/>
              </a:buClr>
              <a:buNone/>
            </a:pPr>
            <a:r>
              <a:rPr lang="ja-JP" altLang="en-US" sz="2000">
                <a:solidFill>
                  <a:srgbClr val="006600"/>
                </a:solidFill>
              </a:rPr>
              <a:t>　</a:t>
            </a:r>
            <a:r>
              <a:rPr lang="en-US" altLang="ja-JP" sz="2000">
                <a:solidFill>
                  <a:srgbClr val="006600"/>
                </a:solidFill>
              </a:rPr>
              <a:t># 3</a:t>
            </a:r>
            <a:r>
              <a:rPr lang="ja-JP" altLang="en-US" sz="2000">
                <a:solidFill>
                  <a:srgbClr val="006600"/>
                </a:solidFill>
              </a:rPr>
              <a:t>秒スリープ（この間</a:t>
            </a:r>
            <a:r>
              <a:rPr lang="en-US" altLang="ja-JP" sz="2000">
                <a:solidFill>
                  <a:srgbClr val="006600"/>
                </a:solidFill>
              </a:rPr>
              <a:t>ON</a:t>
            </a:r>
            <a:r>
              <a:rPr lang="ja-JP" altLang="en-US" sz="2000">
                <a:solidFill>
                  <a:srgbClr val="006600"/>
                </a:solidFill>
              </a:rPr>
              <a:t>になっている）</a:t>
            </a:r>
          </a:p>
          <a:p>
            <a:pPr marL="0" indent="0">
              <a:buClr>
                <a:srgbClr val="0070C0"/>
              </a:buClr>
              <a:buNone/>
            </a:pPr>
            <a:r>
              <a:rPr lang="ja-JP" altLang="en-US" sz="2000"/>
              <a:t>　</a:t>
            </a:r>
            <a:r>
              <a:rPr lang="en-US" altLang="ja-JP" sz="2000" err="1"/>
              <a:t>time.sleep</a:t>
            </a:r>
            <a:r>
              <a:rPr lang="en-US" altLang="ja-JP" sz="2000"/>
              <a:t>(3) </a:t>
            </a:r>
          </a:p>
          <a:p>
            <a:pPr marL="0" indent="0">
              <a:buClr>
                <a:srgbClr val="0070C0"/>
              </a:buClr>
              <a:buNone/>
            </a:pPr>
            <a:r>
              <a:rPr lang="ja-JP" altLang="en-US" sz="2000"/>
              <a:t>　</a:t>
            </a:r>
            <a:r>
              <a:rPr lang="en-US" altLang="ja-JP" sz="2000">
                <a:solidFill>
                  <a:srgbClr val="006600"/>
                </a:solidFill>
              </a:rPr>
              <a:t># </a:t>
            </a:r>
            <a:r>
              <a:rPr lang="ja-JP" altLang="en-US" sz="2000">
                <a:solidFill>
                  <a:srgbClr val="006600"/>
                </a:solidFill>
              </a:rPr>
              <a:t>コイル</a:t>
            </a:r>
            <a:r>
              <a:rPr lang="en-US" altLang="ja-JP" sz="2000">
                <a:solidFill>
                  <a:srgbClr val="006600"/>
                </a:solidFill>
              </a:rPr>
              <a:t>%QX100_3</a:t>
            </a:r>
            <a:r>
              <a:rPr lang="ja-JP" altLang="en-US" sz="2000">
                <a:solidFill>
                  <a:srgbClr val="006600"/>
                </a:solidFill>
              </a:rPr>
              <a:t>へ書きこみ（</a:t>
            </a:r>
            <a:r>
              <a:rPr lang="en-US" altLang="ja-JP" sz="2000">
                <a:solidFill>
                  <a:srgbClr val="006600"/>
                </a:solidFill>
              </a:rPr>
              <a:t>OFF</a:t>
            </a:r>
            <a:r>
              <a:rPr lang="ja-JP" altLang="en-US" sz="2000">
                <a:solidFill>
                  <a:srgbClr val="006600"/>
                </a:solidFill>
              </a:rPr>
              <a:t>）</a:t>
            </a:r>
          </a:p>
          <a:p>
            <a:pPr marL="0" indent="0">
              <a:buClr>
                <a:srgbClr val="0070C0"/>
              </a:buClr>
              <a:buNone/>
            </a:pPr>
            <a:r>
              <a:rPr lang="ja-JP" altLang="en-US" sz="2000"/>
              <a:t>   </a:t>
            </a:r>
            <a:r>
              <a:rPr lang="en-US" altLang="ja-JP" sz="2000" err="1"/>
              <a:t>is_ok</a:t>
            </a:r>
            <a:r>
              <a:rPr lang="en-US" altLang="ja-JP" sz="2000"/>
              <a:t> = </a:t>
            </a:r>
            <a:r>
              <a:rPr lang="en-US" altLang="ja-JP" sz="2000" b="1" err="1">
                <a:solidFill>
                  <a:srgbClr val="0070C0"/>
                </a:solidFill>
              </a:rPr>
              <a:t>c.write_single_coil</a:t>
            </a:r>
            <a:r>
              <a:rPr lang="en-US" altLang="ja-JP" sz="2000" b="1">
                <a:solidFill>
                  <a:srgbClr val="0070C0"/>
                </a:solidFill>
              </a:rPr>
              <a:t>(803, False)</a:t>
            </a:r>
          </a:p>
          <a:p>
            <a:pPr marL="0" indent="0">
              <a:buClr>
                <a:srgbClr val="0070C0"/>
              </a:buClr>
              <a:buNone/>
            </a:pPr>
            <a:endParaRPr lang="en-US" altLang="ja-JP" sz="2000" b="1">
              <a:solidFill>
                <a:srgbClr val="0070C0"/>
              </a:solidFill>
            </a:endParaRPr>
          </a:p>
          <a:p>
            <a:pPr marL="0" indent="0">
              <a:buClr>
                <a:srgbClr val="0070C0"/>
              </a:buClr>
              <a:buNone/>
            </a:pPr>
            <a:r>
              <a:rPr lang="ja-JP" altLang="en-US" sz="2000"/>
              <a:t>　</a:t>
            </a:r>
            <a:r>
              <a:rPr lang="en-US" altLang="ja-JP" sz="1800"/>
              <a:t>※</a:t>
            </a:r>
            <a:r>
              <a:rPr lang="ja-JP" altLang="en-US" sz="1800"/>
              <a:t>この他にも </a:t>
            </a:r>
            <a:r>
              <a:rPr lang="en-US" altLang="ja-JP" sz="1800" err="1"/>
              <a:t>c.write_single_register</a:t>
            </a:r>
            <a:r>
              <a:rPr lang="ja-JP" altLang="en-US" sz="1800"/>
              <a:t> などの命令もあるが省略</a:t>
            </a:r>
            <a:br>
              <a:rPr lang="en-US" altLang="ja-JP" sz="1800"/>
            </a:br>
            <a:r>
              <a:rPr lang="ja-JP" altLang="en-US" sz="1800"/>
              <a:t>　詳しいリファレンスは以下の</a:t>
            </a:r>
            <a:r>
              <a:rPr lang="en-US" altLang="ja-JP" sz="1800"/>
              <a:t>URL</a:t>
            </a:r>
            <a:r>
              <a:rPr lang="ja-JP" altLang="en-US" sz="1800"/>
              <a:t>を参照</a:t>
            </a:r>
            <a:br>
              <a:rPr lang="en-US" altLang="ja-JP" sz="1800"/>
            </a:br>
            <a:r>
              <a:rPr lang="ja-JP" altLang="en-US" sz="1800"/>
              <a:t>　</a:t>
            </a:r>
            <a:r>
              <a:rPr lang="en-US" altLang="ja-JP" sz="1800">
                <a:solidFill>
                  <a:srgbClr val="0070C0"/>
                </a:solidFill>
                <a:hlinkClick r:id="rId3">
                  <a:extLst>
                    <a:ext uri="{A12FA001-AC4F-418D-AE19-62706E023703}">
                      <ahyp:hlinkClr xmlns:ahyp="http://schemas.microsoft.com/office/drawing/2018/hyperlinkcolor" val="tx"/>
                    </a:ext>
                  </a:extLst>
                </a:hlinkClick>
              </a:rPr>
              <a:t>https://pymodbustcp.readthedocs.io/en/latest/index.html</a:t>
            </a:r>
            <a:endParaRPr lang="ja-JP" altLang="en-US" sz="2000">
              <a:solidFill>
                <a:srgbClr val="0070C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spTree>
    <p:extLst>
      <p:ext uri="{BB962C8B-B14F-4D97-AF65-F5344CB8AC3E}">
        <p14:creationId xmlns:p14="http://schemas.microsoft.com/office/powerpoint/2010/main" val="189783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endParaRPr lang="ja-JP" altLang="en-US" sz="2000">
              <a:solidFill>
                <a:srgbClr val="333333"/>
              </a:solidFill>
            </a:endParaRPr>
          </a:p>
        </p:txBody>
      </p:sp>
      <p:pic>
        <p:nvPicPr>
          <p:cNvPr id="4" name="図 3">
            <a:extLst>
              <a:ext uri="{FF2B5EF4-FFF2-40B4-BE49-F238E27FC236}">
                <a16:creationId xmlns:a16="http://schemas.microsoft.com/office/drawing/2014/main" id="{C1C25574-52AA-4D70-8C87-7D9C692E0D55}"/>
              </a:ext>
            </a:extLst>
          </p:cNvPr>
          <p:cNvPicPr>
            <a:picLocks noChangeAspect="1"/>
          </p:cNvPicPr>
          <p:nvPr/>
        </p:nvPicPr>
        <p:blipFill rotWithShape="1">
          <a:blip r:embed="rId3"/>
          <a:srcRect l="2722" t="15043" r="3821" b="17396"/>
          <a:stretch/>
        </p:blipFill>
        <p:spPr>
          <a:xfrm>
            <a:off x="133593" y="1793317"/>
            <a:ext cx="5571998" cy="4093728"/>
          </a:xfrm>
          <a:prstGeom prst="rect">
            <a:avLst/>
          </a:prstGeom>
        </p:spPr>
      </p:pic>
      <p:pic>
        <p:nvPicPr>
          <p:cNvPr id="8" name="図 7">
            <a:extLst>
              <a:ext uri="{FF2B5EF4-FFF2-40B4-BE49-F238E27FC236}">
                <a16:creationId xmlns:a16="http://schemas.microsoft.com/office/drawing/2014/main" id="{B737F27E-6F85-45C7-9317-EDDB9CF0CD18}"/>
              </a:ext>
            </a:extLst>
          </p:cNvPr>
          <p:cNvPicPr>
            <a:picLocks noChangeAspect="1"/>
          </p:cNvPicPr>
          <p:nvPr/>
        </p:nvPicPr>
        <p:blipFill rotWithShape="1">
          <a:blip r:embed="rId4"/>
          <a:srcRect l="2425" t="13057" r="17961" b="5857"/>
          <a:stretch/>
        </p:blipFill>
        <p:spPr>
          <a:xfrm>
            <a:off x="4853508" y="1435641"/>
            <a:ext cx="4123623" cy="4451404"/>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プログラム例② </a:t>
            </a:r>
            <a:r>
              <a:rPr lang="en-US" altLang="ja-JP" sz="2800">
                <a:solidFill>
                  <a:srgbClr val="002060"/>
                </a:solidFill>
              </a:rPr>
              <a:t>OpenPLC_WriteValue2.py</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2-6. Python </a:t>
            </a:r>
            <a:r>
              <a:rPr lang="ja-JP" altLang="en-US" sz="1400">
                <a:solidFill>
                  <a:schemeClr val="tx1">
                    <a:lumMod val="75000"/>
                    <a:lumOff val="25000"/>
                  </a:schemeClr>
                </a:solidFill>
              </a:rPr>
              <a:t>プログラムの作成と利用</a:t>
            </a:r>
          </a:p>
        </p:txBody>
      </p:sp>
      <p:sp>
        <p:nvSpPr>
          <p:cNvPr id="11" name="テキスト ボックス 10">
            <a:extLst>
              <a:ext uri="{FF2B5EF4-FFF2-40B4-BE49-F238E27FC236}">
                <a16:creationId xmlns:a16="http://schemas.microsoft.com/office/drawing/2014/main" id="{CE11A988-74B8-4EC0-B780-312E213FDF6A}"/>
              </a:ext>
            </a:extLst>
          </p:cNvPr>
          <p:cNvSpPr txBox="1"/>
          <p:nvPr/>
        </p:nvSpPr>
        <p:spPr>
          <a:xfrm>
            <a:off x="7947325" y="2926929"/>
            <a:ext cx="1199325" cy="267030"/>
          </a:xfrm>
          <a:prstGeom prst="rect">
            <a:avLst/>
          </a:prstGeom>
          <a:noFill/>
        </p:spPr>
        <p:txBody>
          <a:bodyPr wrap="square">
            <a:spAutoFit/>
          </a:bodyPr>
          <a:lstStyle/>
          <a:p>
            <a:r>
              <a:rPr kumimoji="1" lang="ja-JP" altLang="en-US" sz="1100">
                <a:solidFill>
                  <a:srgbClr val="FF0000"/>
                </a:solidFill>
                <a:latin typeface="メイリオ" panose="020B0604030504040204" pitchFamily="50" charset="-128"/>
                <a:ea typeface="メイリオ" panose="020B0604030504040204" pitchFamily="50" charset="-128"/>
              </a:rPr>
              <a:t>値の書き込み</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F879BFA4-DB60-43F0-862B-AF28C697C0DD}"/>
              </a:ext>
            </a:extLst>
          </p:cNvPr>
          <p:cNvSpPr/>
          <p:nvPr/>
        </p:nvSpPr>
        <p:spPr>
          <a:xfrm>
            <a:off x="5167547" y="4631515"/>
            <a:ext cx="3148869" cy="486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B1C0E10-FC41-44C0-B3B3-3E9BD82FC962}"/>
              </a:ext>
            </a:extLst>
          </p:cNvPr>
          <p:cNvSpPr/>
          <p:nvPr/>
        </p:nvSpPr>
        <p:spPr>
          <a:xfrm>
            <a:off x="5167547" y="3230873"/>
            <a:ext cx="3148869" cy="486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DFA4188-5F27-49C9-920C-3AFD15EB2D59}"/>
              </a:ext>
            </a:extLst>
          </p:cNvPr>
          <p:cNvSpPr txBox="1"/>
          <p:nvPr/>
        </p:nvSpPr>
        <p:spPr>
          <a:xfrm>
            <a:off x="7985407" y="4278892"/>
            <a:ext cx="1123163" cy="261610"/>
          </a:xfrm>
          <a:prstGeom prst="rect">
            <a:avLst/>
          </a:prstGeom>
          <a:noFill/>
        </p:spPr>
        <p:txBody>
          <a:bodyPr wrap="square">
            <a:spAutoFit/>
          </a:bodyPr>
          <a:lstStyle/>
          <a:p>
            <a:r>
              <a:rPr kumimoji="1" lang="ja-JP" altLang="en-US" sz="1100">
                <a:solidFill>
                  <a:srgbClr val="FF0000"/>
                </a:solidFill>
                <a:latin typeface="メイリオ" panose="020B0604030504040204" pitchFamily="50" charset="-128"/>
                <a:ea typeface="メイリオ" panose="020B0604030504040204" pitchFamily="50" charset="-128"/>
              </a:rPr>
              <a:t>値の書き込み</a:t>
            </a:r>
            <a:endParaRPr kumimoji="1" lang="en-US" altLang="ja-JP" sz="110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65788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a:extLst>
              <a:ext uri="{FF2B5EF4-FFF2-40B4-BE49-F238E27FC236}">
                <a16:creationId xmlns:a16="http://schemas.microsoft.com/office/drawing/2014/main" id="{F86C4F46-1D11-4757-930F-08AABD55EC00}"/>
              </a:ext>
            </a:extLst>
          </p:cNvPr>
          <p:cNvPicPr>
            <a:picLocks noChangeAspect="1"/>
          </p:cNvPicPr>
          <p:nvPr/>
        </p:nvPicPr>
        <p:blipFill rotWithShape="1">
          <a:blip r:embed="rId3"/>
          <a:srcRect t="10623"/>
          <a:stretch/>
        </p:blipFill>
        <p:spPr>
          <a:xfrm>
            <a:off x="4552724" y="558312"/>
            <a:ext cx="1997364" cy="1343462"/>
          </a:xfrm>
          <a:prstGeom prst="rect">
            <a:avLst/>
          </a:prstGeom>
        </p:spPr>
      </p:pic>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仮想工場の構成と動き</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solidFill>
                  <a:srgbClr val="333333"/>
                </a:solidFill>
              </a:rPr>
              <a:t>具体的な機材は以下の通り</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2-7. </a:t>
            </a:r>
            <a:r>
              <a:rPr lang="ja-JP" altLang="en-US" sz="1400">
                <a:solidFill>
                  <a:schemeClr val="tx1">
                    <a:lumMod val="75000"/>
                    <a:lumOff val="25000"/>
                  </a:schemeClr>
                </a:solidFill>
              </a:rPr>
              <a:t>まとめ</a:t>
            </a:r>
          </a:p>
        </p:txBody>
      </p:sp>
      <p:sp>
        <p:nvSpPr>
          <p:cNvPr id="54" name="正方形/長方形 53">
            <a:extLst>
              <a:ext uri="{FF2B5EF4-FFF2-40B4-BE49-F238E27FC236}">
                <a16:creationId xmlns:a16="http://schemas.microsoft.com/office/drawing/2014/main" id="{3B2753B2-62C4-4A1D-B03F-3F4DFE6C86A7}"/>
              </a:ext>
            </a:extLst>
          </p:cNvPr>
          <p:cNvSpPr/>
          <p:nvPr/>
        </p:nvSpPr>
        <p:spPr>
          <a:xfrm>
            <a:off x="251521" y="2093765"/>
            <a:ext cx="8208912" cy="36796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5" name="Picture 14" descr="斜めから見たノートパソコンのイラスト">
            <a:extLst>
              <a:ext uri="{FF2B5EF4-FFF2-40B4-BE49-F238E27FC236}">
                <a16:creationId xmlns:a16="http://schemas.microsoft.com/office/drawing/2014/main" id="{7A94D990-DBEA-4DEA-A37B-E31DF8D2CD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3176" y="3718224"/>
            <a:ext cx="740938" cy="56311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会社の建物のアイコン（工場）">
            <a:extLst>
              <a:ext uri="{FF2B5EF4-FFF2-40B4-BE49-F238E27FC236}">
                <a16:creationId xmlns:a16="http://schemas.microsoft.com/office/drawing/2014/main" id="{31DB8080-3690-437C-83FB-A07A242460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4" y="1664208"/>
            <a:ext cx="1224136" cy="1138446"/>
          </a:xfrm>
          <a:prstGeom prst="rect">
            <a:avLst/>
          </a:prstGeom>
          <a:noFill/>
          <a:extLst>
            <a:ext uri="{909E8E84-426E-40DD-AFC4-6F175D3DCCD1}">
              <a14:hiddenFill xmlns:a14="http://schemas.microsoft.com/office/drawing/2010/main">
                <a:solidFill>
                  <a:srgbClr val="FFFFFF"/>
                </a:solidFill>
              </a14:hiddenFill>
            </a:ext>
          </a:extLst>
        </p:spPr>
      </p:pic>
      <p:sp>
        <p:nvSpPr>
          <p:cNvPr id="58" name="テキスト ボックス 57">
            <a:extLst>
              <a:ext uri="{FF2B5EF4-FFF2-40B4-BE49-F238E27FC236}">
                <a16:creationId xmlns:a16="http://schemas.microsoft.com/office/drawing/2014/main" id="{20B7CC0F-E124-45EA-8322-8CC4553DB865}"/>
              </a:ext>
            </a:extLst>
          </p:cNvPr>
          <p:cNvSpPr txBox="1"/>
          <p:nvPr/>
        </p:nvSpPr>
        <p:spPr>
          <a:xfrm>
            <a:off x="619350" y="2532113"/>
            <a:ext cx="1182707" cy="36933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kumimoji="1" lang="ja-JP" altLang="en-US">
                <a:solidFill>
                  <a:sysClr val="windowText" lastClr="000000"/>
                </a:solidFill>
                <a:latin typeface="メイリオ" panose="020B0604030504040204" pitchFamily="50" charset="-128"/>
                <a:ea typeface="メイリオ" panose="020B0604030504040204" pitchFamily="50" charset="-128"/>
              </a:rPr>
              <a:t>仮想工場</a:t>
            </a:r>
          </a:p>
        </p:txBody>
      </p:sp>
      <p:grpSp>
        <p:nvGrpSpPr>
          <p:cNvPr id="59" name="グループ化 58">
            <a:extLst>
              <a:ext uri="{FF2B5EF4-FFF2-40B4-BE49-F238E27FC236}">
                <a16:creationId xmlns:a16="http://schemas.microsoft.com/office/drawing/2014/main" id="{5A01387B-C1C8-4393-B31D-464794DAFC85}"/>
              </a:ext>
            </a:extLst>
          </p:cNvPr>
          <p:cNvGrpSpPr/>
          <p:nvPr/>
        </p:nvGrpSpPr>
        <p:grpSpPr>
          <a:xfrm>
            <a:off x="616438" y="3040069"/>
            <a:ext cx="1139946" cy="907379"/>
            <a:chOff x="939194" y="2989963"/>
            <a:chExt cx="1139946" cy="907379"/>
          </a:xfrm>
        </p:grpSpPr>
        <p:pic>
          <p:nvPicPr>
            <p:cNvPr id="60" name="Picture 12" descr="ロボットアームのイラスト">
              <a:extLst>
                <a:ext uri="{FF2B5EF4-FFF2-40B4-BE49-F238E27FC236}">
                  <a16:creationId xmlns:a16="http://schemas.microsoft.com/office/drawing/2014/main" id="{C4F54594-528D-409F-B8DD-A2855E124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5573" y="2989963"/>
              <a:ext cx="505818" cy="5058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工場のベルトコンベアのイラスト">
              <a:extLst>
                <a:ext uri="{FF2B5EF4-FFF2-40B4-BE49-F238E27FC236}">
                  <a16:creationId xmlns:a16="http://schemas.microsoft.com/office/drawing/2014/main" id="{C2CA85F9-3653-41B9-84A8-0A4983D2693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194" y="3094820"/>
              <a:ext cx="1139946" cy="802522"/>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テキスト ボックス 61">
            <a:extLst>
              <a:ext uri="{FF2B5EF4-FFF2-40B4-BE49-F238E27FC236}">
                <a16:creationId xmlns:a16="http://schemas.microsoft.com/office/drawing/2014/main" id="{615210BA-DD7C-405F-9152-CBC389ED9171}"/>
              </a:ext>
            </a:extLst>
          </p:cNvPr>
          <p:cNvSpPr txBox="1"/>
          <p:nvPr/>
        </p:nvSpPr>
        <p:spPr>
          <a:xfrm>
            <a:off x="2587745" y="3788231"/>
            <a:ext cx="1588442" cy="307777"/>
          </a:xfrm>
          <a:prstGeom prst="rect">
            <a:avLst/>
          </a:prstGeom>
          <a:noFill/>
        </p:spPr>
        <p:txBody>
          <a:bodyPr wrap="square">
            <a:spAutoFit/>
          </a:bodyPr>
          <a:lstStyle/>
          <a:p>
            <a:pPr algn="ctr"/>
            <a:r>
              <a:rPr kumimoji="1" lang="en-US" altLang="ja-JP" sz="1400">
                <a:latin typeface="メイリオ" panose="020B0604030504040204" pitchFamily="50" charset="-128"/>
                <a:ea typeface="メイリオ" panose="020B0604030504040204" pitchFamily="50" charset="-128"/>
              </a:rPr>
              <a:t>PLC</a:t>
            </a:r>
            <a:endParaRPr kumimoji="1" lang="ja-JP" altLang="en-US" sz="1400">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63893BDD-FD1D-4900-80D7-5FC473754222}"/>
              </a:ext>
            </a:extLst>
          </p:cNvPr>
          <p:cNvGrpSpPr/>
          <p:nvPr/>
        </p:nvGrpSpPr>
        <p:grpSpPr>
          <a:xfrm>
            <a:off x="2982138" y="2819686"/>
            <a:ext cx="1081713" cy="1020416"/>
            <a:chOff x="2324117" y="3073577"/>
            <a:chExt cx="1081713" cy="1020416"/>
          </a:xfrm>
        </p:grpSpPr>
        <p:pic>
          <p:nvPicPr>
            <p:cNvPr id="64" name="Picture 4" descr="指差し呼称のイラスト">
              <a:extLst>
                <a:ext uri="{FF2B5EF4-FFF2-40B4-BE49-F238E27FC236}">
                  <a16:creationId xmlns:a16="http://schemas.microsoft.com/office/drawing/2014/main" id="{22EE2D18-DA4C-4C61-A4ED-3F72357C4F3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45577"/>
            <a:stretch/>
          </p:blipFill>
          <p:spPr bwMode="auto">
            <a:xfrm>
              <a:off x="2640025" y="3073577"/>
              <a:ext cx="506379" cy="80252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ワープロのイラスト">
              <a:extLst>
                <a:ext uri="{FF2B5EF4-FFF2-40B4-BE49-F238E27FC236}">
                  <a16:creationId xmlns:a16="http://schemas.microsoft.com/office/drawing/2014/main" id="{9AB1014D-CE60-4BC3-A2AB-D44F5F2631B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9760"/>
            <a:stretch/>
          </p:blipFill>
          <p:spPr bwMode="auto">
            <a:xfrm>
              <a:off x="2808150" y="3386212"/>
              <a:ext cx="597680" cy="3600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シングルボードコンピュータのイラスト">
              <a:extLst>
                <a:ext uri="{FF2B5EF4-FFF2-40B4-BE49-F238E27FC236}">
                  <a16:creationId xmlns:a16="http://schemas.microsoft.com/office/drawing/2014/main" id="{A4C7B68A-2452-40D2-A7F9-BCA6F9413EC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141212">
              <a:off x="2324117" y="3641008"/>
              <a:ext cx="510406" cy="452985"/>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テキスト ボックス 66">
            <a:extLst>
              <a:ext uri="{FF2B5EF4-FFF2-40B4-BE49-F238E27FC236}">
                <a16:creationId xmlns:a16="http://schemas.microsoft.com/office/drawing/2014/main" id="{C4E82B22-CE93-481D-ADF7-DD06E7859051}"/>
              </a:ext>
            </a:extLst>
          </p:cNvPr>
          <p:cNvSpPr txBox="1"/>
          <p:nvPr/>
        </p:nvSpPr>
        <p:spPr>
          <a:xfrm>
            <a:off x="411635" y="3830744"/>
            <a:ext cx="1646634" cy="307777"/>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製造機械</a:t>
            </a:r>
          </a:p>
        </p:txBody>
      </p:sp>
      <p:sp>
        <p:nvSpPr>
          <p:cNvPr id="68" name="テキスト ボックス 67">
            <a:extLst>
              <a:ext uri="{FF2B5EF4-FFF2-40B4-BE49-F238E27FC236}">
                <a16:creationId xmlns:a16="http://schemas.microsoft.com/office/drawing/2014/main" id="{8AD496B1-4C11-4E2A-B3ED-AD6EA3806839}"/>
              </a:ext>
            </a:extLst>
          </p:cNvPr>
          <p:cNvSpPr txBox="1"/>
          <p:nvPr/>
        </p:nvSpPr>
        <p:spPr>
          <a:xfrm>
            <a:off x="5531265" y="4362940"/>
            <a:ext cx="2018840" cy="738664"/>
          </a:xfrm>
          <a:prstGeom prst="rect">
            <a:avLst/>
          </a:prstGeom>
          <a:noFill/>
        </p:spPr>
        <p:txBody>
          <a:bodyPr wrap="square">
            <a:spAutoFit/>
          </a:bodyPr>
          <a:lstStyle/>
          <a:p>
            <a:pPr algn="ctr"/>
            <a:r>
              <a:rPr kumimoji="1" lang="en-US" altLang="ja-JP" sz="1400">
                <a:latin typeface="メイリオ" panose="020B0604030504040204" pitchFamily="50" charset="-128"/>
                <a:ea typeface="メイリオ" panose="020B0604030504040204" pitchFamily="50" charset="-128"/>
              </a:rPr>
              <a:t>HMI</a:t>
            </a:r>
          </a:p>
          <a:p>
            <a:pPr algn="ctr"/>
            <a:r>
              <a:rPr kumimoji="1" lang="ja-JP" altLang="en-US" sz="1400">
                <a:latin typeface="メイリオ" panose="020B0604030504040204" pitchFamily="50" charset="-128"/>
                <a:ea typeface="メイリオ" panose="020B0604030504040204" pitchFamily="50" charset="-128"/>
              </a:rPr>
              <a:t>利用者・管理者</a:t>
            </a:r>
            <a:endParaRPr kumimoji="1" lang="en-US" altLang="ja-JP" sz="1400">
              <a:latin typeface="メイリオ" panose="020B0604030504040204" pitchFamily="50" charset="-128"/>
              <a:ea typeface="メイリオ" panose="020B0604030504040204" pitchFamily="50" charset="-128"/>
            </a:endParaRPr>
          </a:p>
          <a:p>
            <a:pPr algn="ctr"/>
            <a:r>
              <a:rPr kumimoji="1" lang="ja-JP" altLang="en-US" sz="1400">
                <a:solidFill>
                  <a:srgbClr val="FF0000"/>
                </a:solidFill>
                <a:latin typeface="メイリオ" panose="020B0604030504040204" pitchFamily="50" charset="-128"/>
                <a:ea typeface="メイリオ" panose="020B0604030504040204" pitchFamily="50" charset="-128"/>
              </a:rPr>
              <a:t>実習用</a:t>
            </a:r>
            <a:r>
              <a:rPr kumimoji="1" lang="en-US" altLang="ja-JP" sz="1400">
                <a:solidFill>
                  <a:srgbClr val="FF0000"/>
                </a:solidFill>
                <a:latin typeface="メイリオ" panose="020B0604030504040204" pitchFamily="50" charset="-128"/>
                <a:ea typeface="メイリオ" panose="020B0604030504040204" pitchFamily="50" charset="-128"/>
              </a:rPr>
              <a:t>PC</a:t>
            </a:r>
            <a:endParaRPr kumimoji="1" lang="ja-JP" altLang="en-US" sz="1400">
              <a:solidFill>
                <a:srgbClr val="FF0000"/>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B53490EA-88BD-48F6-BDAB-E4FBEC96955A}"/>
              </a:ext>
            </a:extLst>
          </p:cNvPr>
          <p:cNvSpPr txBox="1"/>
          <p:nvPr/>
        </p:nvSpPr>
        <p:spPr>
          <a:xfrm>
            <a:off x="2541446" y="2166225"/>
            <a:ext cx="1450616" cy="307777"/>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工場内サーバー</a:t>
            </a:r>
          </a:p>
        </p:txBody>
      </p:sp>
      <p:pic>
        <p:nvPicPr>
          <p:cNvPr id="70" name="Picture 18" descr="モデムのマーク">
            <a:extLst>
              <a:ext uri="{FF2B5EF4-FFF2-40B4-BE49-F238E27FC236}">
                <a16:creationId xmlns:a16="http://schemas.microsoft.com/office/drawing/2014/main" id="{40A2C3D6-5BB4-4A11-A9B5-72EB6DDA243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88946" y="2766571"/>
            <a:ext cx="686299" cy="404916"/>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コネクタ: カギ線 70">
            <a:extLst>
              <a:ext uri="{FF2B5EF4-FFF2-40B4-BE49-F238E27FC236}">
                <a16:creationId xmlns:a16="http://schemas.microsoft.com/office/drawing/2014/main" id="{124CE779-B1A3-4831-B28A-F30E3880852F}"/>
              </a:ext>
            </a:extLst>
          </p:cNvPr>
          <p:cNvCxnSpPr>
            <a:cxnSpLocks/>
            <a:stCxn id="64" idx="1"/>
            <a:endCxn id="61" idx="3"/>
          </p:cNvCxnSpPr>
          <p:nvPr/>
        </p:nvCxnSpPr>
        <p:spPr>
          <a:xfrm rot="10800000" flipV="1">
            <a:off x="1756384" y="3220947"/>
            <a:ext cx="1541662" cy="325240"/>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916A05A5-63DD-4DEF-A508-442E0A47815B}"/>
              </a:ext>
            </a:extLst>
          </p:cNvPr>
          <p:cNvCxnSpPr>
            <a:cxnSpLocks/>
            <a:endCxn id="65" idx="3"/>
          </p:cNvCxnSpPr>
          <p:nvPr/>
        </p:nvCxnSpPr>
        <p:spPr>
          <a:xfrm rot="10800000" flipV="1">
            <a:off x="4063851" y="2614613"/>
            <a:ext cx="793728" cy="697727"/>
          </a:xfrm>
          <a:prstGeom prst="bentConnector3">
            <a:avLst>
              <a:gd name="adj1" fmla="val 50000"/>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F965E3DA-8E68-4D70-94F2-75315742A7AD}"/>
              </a:ext>
            </a:extLst>
          </p:cNvPr>
          <p:cNvCxnSpPr>
            <a:cxnSpLocks/>
            <a:stCxn id="85" idx="2"/>
            <a:endCxn id="55" idx="1"/>
          </p:cNvCxnSpPr>
          <p:nvPr/>
        </p:nvCxnSpPr>
        <p:spPr>
          <a:xfrm rot="16200000" flipH="1">
            <a:off x="5174706" y="3041310"/>
            <a:ext cx="935705" cy="981236"/>
          </a:xfrm>
          <a:prstGeom prst="bentConnector2">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コネクタ: カギ線 73">
            <a:extLst>
              <a:ext uri="{FF2B5EF4-FFF2-40B4-BE49-F238E27FC236}">
                <a16:creationId xmlns:a16="http://schemas.microsoft.com/office/drawing/2014/main" id="{9F8410DA-C431-40D5-96A9-66DFE9E3A262}"/>
              </a:ext>
            </a:extLst>
          </p:cNvPr>
          <p:cNvCxnSpPr>
            <a:cxnSpLocks/>
            <a:stCxn id="75" idx="1"/>
          </p:cNvCxnSpPr>
          <p:nvPr/>
        </p:nvCxnSpPr>
        <p:spPr>
          <a:xfrm rot="10800000">
            <a:off x="7543749" y="2483640"/>
            <a:ext cx="207704" cy="591011"/>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5" name="Picture 20" descr="サーバのイラスト（1台）">
            <a:extLst>
              <a:ext uri="{FF2B5EF4-FFF2-40B4-BE49-F238E27FC236}">
                <a16:creationId xmlns:a16="http://schemas.microsoft.com/office/drawing/2014/main" id="{4FA89E70-09FD-4737-8758-D22654C08E4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51453" y="2751382"/>
            <a:ext cx="646536" cy="64653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コネクタ: カギ線 79">
            <a:extLst>
              <a:ext uri="{FF2B5EF4-FFF2-40B4-BE49-F238E27FC236}">
                <a16:creationId xmlns:a16="http://schemas.microsoft.com/office/drawing/2014/main" id="{7C186D60-0A26-4379-A722-CA8F9BBCB3E1}"/>
              </a:ext>
            </a:extLst>
          </p:cNvPr>
          <p:cNvCxnSpPr>
            <a:cxnSpLocks/>
            <a:endCxn id="70" idx="0"/>
          </p:cNvCxnSpPr>
          <p:nvPr/>
        </p:nvCxnSpPr>
        <p:spPr>
          <a:xfrm rot="10800000" flipV="1">
            <a:off x="6432096" y="2487709"/>
            <a:ext cx="2428524" cy="278862"/>
          </a:xfrm>
          <a:prstGeom prst="bentConnector2">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4" descr="ルータのマーク">
            <a:extLst>
              <a:ext uri="{FF2B5EF4-FFF2-40B4-BE49-F238E27FC236}">
                <a16:creationId xmlns:a16="http://schemas.microsoft.com/office/drawing/2014/main" id="{A1440ED1-E812-423F-8083-8D73708F48A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57579" y="2139382"/>
            <a:ext cx="588722" cy="924694"/>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コネクタ: カギ線 85">
            <a:extLst>
              <a:ext uri="{FF2B5EF4-FFF2-40B4-BE49-F238E27FC236}">
                <a16:creationId xmlns:a16="http://schemas.microsoft.com/office/drawing/2014/main" id="{C39D89E1-E883-4013-99C5-1E41D45C8497}"/>
              </a:ext>
            </a:extLst>
          </p:cNvPr>
          <p:cNvCxnSpPr>
            <a:cxnSpLocks/>
            <a:stCxn id="70" idx="1"/>
            <a:endCxn id="85" idx="3"/>
          </p:cNvCxnSpPr>
          <p:nvPr/>
        </p:nvCxnSpPr>
        <p:spPr>
          <a:xfrm rot="10800000">
            <a:off x="5446302" y="2601729"/>
            <a:ext cx="642645" cy="367300"/>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B77A2DC-3571-4DB5-B83D-BAE780513F83}"/>
              </a:ext>
            </a:extLst>
          </p:cNvPr>
          <p:cNvSpPr txBox="1"/>
          <p:nvPr/>
        </p:nvSpPr>
        <p:spPr>
          <a:xfrm>
            <a:off x="4997070" y="3017598"/>
            <a:ext cx="953531" cy="307777"/>
          </a:xfrm>
          <a:prstGeom prst="rect">
            <a:avLst/>
          </a:prstGeom>
          <a:noFill/>
        </p:spPr>
        <p:txBody>
          <a:bodyPr wrap="square">
            <a:spAutoFit/>
          </a:bodyPr>
          <a:lstStyle/>
          <a:p>
            <a:pPr algn="ctr"/>
            <a:r>
              <a:rPr kumimoji="1" lang="en-US" altLang="ja-JP" sz="1400" b="1">
                <a:latin typeface="メイリオ" panose="020B0604030504040204" pitchFamily="50" charset="-128"/>
                <a:ea typeface="メイリオ" panose="020B0604030504040204" pitchFamily="50" charset="-128"/>
              </a:rPr>
              <a:t>Wi-Fi</a:t>
            </a:r>
          </a:p>
        </p:txBody>
      </p:sp>
      <p:sp>
        <p:nvSpPr>
          <p:cNvPr id="99" name="楕円 98">
            <a:extLst>
              <a:ext uri="{FF2B5EF4-FFF2-40B4-BE49-F238E27FC236}">
                <a16:creationId xmlns:a16="http://schemas.microsoft.com/office/drawing/2014/main" id="{B76C7141-658E-4DD2-B065-6AD7CBB7B7D7}"/>
              </a:ext>
            </a:extLst>
          </p:cNvPr>
          <p:cNvSpPr/>
          <p:nvPr/>
        </p:nvSpPr>
        <p:spPr>
          <a:xfrm rot="686085">
            <a:off x="3500467" y="2563694"/>
            <a:ext cx="2977066" cy="1639746"/>
          </a:xfrm>
          <a:custGeom>
            <a:avLst/>
            <a:gdLst>
              <a:gd name="connsiteX0" fmla="*/ 0 w 2977066"/>
              <a:gd name="connsiteY0" fmla="*/ 819873 h 1639746"/>
              <a:gd name="connsiteX1" fmla="*/ 1488533 w 2977066"/>
              <a:gd name="connsiteY1" fmla="*/ 0 h 1639746"/>
              <a:gd name="connsiteX2" fmla="*/ 2977066 w 2977066"/>
              <a:gd name="connsiteY2" fmla="*/ 819873 h 1639746"/>
              <a:gd name="connsiteX3" fmla="*/ 1488533 w 2977066"/>
              <a:gd name="connsiteY3" fmla="*/ 1639746 h 1639746"/>
              <a:gd name="connsiteX4" fmla="*/ 0 w 2977066"/>
              <a:gd name="connsiteY4" fmla="*/ 819873 h 1639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066" h="1639746" extrusionOk="0">
                <a:moveTo>
                  <a:pt x="0" y="819873"/>
                </a:moveTo>
                <a:cubicBezTo>
                  <a:pt x="-65424" y="354936"/>
                  <a:pt x="639073" y="-2896"/>
                  <a:pt x="1488533" y="0"/>
                </a:cubicBezTo>
                <a:cubicBezTo>
                  <a:pt x="2292293" y="47653"/>
                  <a:pt x="2894432" y="296851"/>
                  <a:pt x="2977066" y="819873"/>
                </a:cubicBezTo>
                <a:cubicBezTo>
                  <a:pt x="3102613" y="1183079"/>
                  <a:pt x="2395210" y="1632486"/>
                  <a:pt x="1488533" y="1639746"/>
                </a:cubicBezTo>
                <a:cubicBezTo>
                  <a:pt x="651775" y="1548999"/>
                  <a:pt x="-11785" y="1301754"/>
                  <a:pt x="0" y="819873"/>
                </a:cubicBezTo>
                <a:close/>
              </a:path>
            </a:pathLst>
          </a:custGeom>
          <a:noFill/>
          <a:ln>
            <a:solidFill>
              <a:srgbClr val="FF0000"/>
            </a:solidFill>
            <a:prstDash val="dash"/>
            <a:extLst>
              <a:ext uri="{C807C97D-BFC1-408E-A445-0C87EB9F89A2}">
                <ask:lineSketchStyleProps xmlns:ask="http://schemas.microsoft.com/office/drawing/2018/sketchyshapes" sd="2112297733">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43F373E0-D8A5-4208-9AE2-E7388E96D58B}"/>
              </a:ext>
            </a:extLst>
          </p:cNvPr>
          <p:cNvSpPr txBox="1"/>
          <p:nvPr/>
        </p:nvSpPr>
        <p:spPr>
          <a:xfrm>
            <a:off x="6180" y="5894366"/>
            <a:ext cx="9137820" cy="615553"/>
          </a:xfrm>
          <a:prstGeom prst="rect">
            <a:avLst/>
          </a:prstGeom>
          <a:noFill/>
        </p:spPr>
        <p:txBody>
          <a:bodyPr wrap="square">
            <a:spAutoFit/>
          </a:bodyPr>
          <a:lstStyle/>
          <a:p>
            <a:pPr algn="ctr"/>
            <a:r>
              <a:rPr lang="ja-JP" altLang="en-US">
                <a:solidFill>
                  <a:srgbClr val="0070C0"/>
                </a:solidFill>
                <a:latin typeface="メイリオ" panose="020B0604030504040204" pitchFamily="50" charset="-128"/>
                <a:ea typeface="メイリオ" panose="020B0604030504040204" pitchFamily="50" charset="-128"/>
              </a:rPr>
              <a:t>第</a:t>
            </a:r>
            <a:r>
              <a:rPr lang="en-US" altLang="ja-JP">
                <a:solidFill>
                  <a:srgbClr val="0070C0"/>
                </a:solidFill>
                <a:latin typeface="メイリオ" panose="020B0604030504040204" pitchFamily="50" charset="-128"/>
                <a:ea typeface="メイリオ" panose="020B0604030504040204" pitchFamily="50" charset="-128"/>
              </a:rPr>
              <a:t>2</a:t>
            </a:r>
            <a:r>
              <a:rPr lang="ja-JP" altLang="en-US">
                <a:solidFill>
                  <a:srgbClr val="0070C0"/>
                </a:solidFill>
                <a:latin typeface="メイリオ" panose="020B0604030504040204" pitchFamily="50" charset="-128"/>
                <a:ea typeface="メイリオ" panose="020B0604030504040204" pitchFamily="50" charset="-128"/>
              </a:rPr>
              <a:t>部では</a:t>
            </a:r>
            <a:r>
              <a:rPr lang="en-US" altLang="ja-JP" b="1" err="1">
                <a:solidFill>
                  <a:srgbClr val="0070C0"/>
                </a:solidFill>
                <a:latin typeface="メイリオ" panose="020B0604030504040204" pitchFamily="50" charset="-128"/>
                <a:ea typeface="メイリオ" panose="020B0604030504040204" pitchFamily="50" charset="-128"/>
              </a:rPr>
              <a:t>OpenPLC</a:t>
            </a:r>
            <a:r>
              <a:rPr lang="ja-JP" altLang="en-US" b="1">
                <a:solidFill>
                  <a:srgbClr val="0070C0"/>
                </a:solidFill>
                <a:latin typeface="メイリオ" panose="020B0604030504040204" pitchFamily="50" charset="-128"/>
                <a:ea typeface="メイリオ" panose="020B0604030504040204" pitchFamily="50" charset="-128"/>
              </a:rPr>
              <a:t>を使った</a:t>
            </a:r>
            <a:r>
              <a:rPr lang="en-US" altLang="ja-JP" b="1">
                <a:solidFill>
                  <a:srgbClr val="0070C0"/>
                </a:solidFill>
                <a:latin typeface="メイリオ" panose="020B0604030504040204" pitchFamily="50" charset="-128"/>
                <a:ea typeface="メイリオ" panose="020B0604030504040204" pitchFamily="50" charset="-128"/>
              </a:rPr>
              <a:t>PLC</a:t>
            </a:r>
            <a:r>
              <a:rPr lang="ja-JP" altLang="en-US" b="1">
                <a:solidFill>
                  <a:srgbClr val="0070C0"/>
                </a:solidFill>
                <a:latin typeface="メイリオ" panose="020B0604030504040204" pitchFamily="50" charset="-128"/>
                <a:ea typeface="メイリオ" panose="020B0604030504040204" pitchFamily="50" charset="-128"/>
              </a:rPr>
              <a:t>を使い</a:t>
            </a:r>
            <a:r>
              <a:rPr lang="en-US" altLang="ja-JP" b="1">
                <a:solidFill>
                  <a:srgbClr val="0070C0"/>
                </a:solidFill>
                <a:latin typeface="メイリオ" panose="020B0604030504040204" pitchFamily="50" charset="-128"/>
                <a:ea typeface="メイリオ" panose="020B0604030504040204" pitchFamily="50" charset="-128"/>
              </a:rPr>
              <a:t>LED</a:t>
            </a:r>
            <a:r>
              <a:rPr lang="ja-JP" altLang="en-US" b="1">
                <a:solidFill>
                  <a:srgbClr val="0070C0"/>
                </a:solidFill>
                <a:latin typeface="メイリオ" panose="020B0604030504040204" pitchFamily="50" charset="-128"/>
                <a:ea typeface="メイリオ" panose="020B0604030504040204" pitchFamily="50" charset="-128"/>
              </a:rPr>
              <a:t>とファンを動かす仕組みを作成しました。</a:t>
            </a:r>
            <a:endParaRPr lang="en-US" altLang="ja-JP" b="1">
              <a:solidFill>
                <a:srgbClr val="0070C0"/>
              </a:solidFill>
              <a:latin typeface="メイリオ" panose="020B0604030504040204" pitchFamily="50" charset="-128"/>
              <a:ea typeface="メイリオ" panose="020B0604030504040204" pitchFamily="50" charset="-128"/>
            </a:endParaRPr>
          </a:p>
          <a:p>
            <a:pPr algn="ctr"/>
            <a:r>
              <a:rPr kumimoji="1" lang="ja-JP" altLang="en-US" sz="1600">
                <a:solidFill>
                  <a:srgbClr val="0070C0"/>
                </a:solidFill>
                <a:latin typeface="メイリオ" panose="020B0604030504040204" pitchFamily="50" charset="-128"/>
                <a:ea typeface="メイリオ" panose="020B0604030504040204" pitchFamily="50" charset="-128"/>
              </a:rPr>
              <a:t>（実際のスイッチと</a:t>
            </a:r>
            <a:r>
              <a:rPr kumimoji="1" lang="en-US" altLang="ja-JP" sz="1600">
                <a:solidFill>
                  <a:srgbClr val="0070C0"/>
                </a:solidFill>
                <a:latin typeface="メイリオ" panose="020B0604030504040204" pitchFamily="50" charset="-128"/>
                <a:ea typeface="メイリオ" panose="020B0604030504040204" pitchFamily="50" charset="-128"/>
              </a:rPr>
              <a:t>Web</a:t>
            </a:r>
            <a:r>
              <a:rPr kumimoji="1" lang="ja-JP" altLang="en-US" sz="1600">
                <a:solidFill>
                  <a:srgbClr val="0070C0"/>
                </a:solidFill>
                <a:latin typeface="メイリオ" panose="020B0604030504040204" pitchFamily="50" charset="-128"/>
                <a:ea typeface="メイリオ" panose="020B0604030504040204" pitchFamily="50" charset="-128"/>
              </a:rPr>
              <a:t>上の</a:t>
            </a:r>
            <a:r>
              <a:rPr kumimoji="1" lang="en-US" altLang="ja-JP" sz="1600">
                <a:solidFill>
                  <a:srgbClr val="0070C0"/>
                </a:solidFill>
                <a:latin typeface="メイリオ" panose="020B0604030504040204" pitchFamily="50" charset="-128"/>
                <a:ea typeface="メイリオ" panose="020B0604030504040204" pitchFamily="50" charset="-128"/>
              </a:rPr>
              <a:t>UI</a:t>
            </a:r>
            <a:r>
              <a:rPr kumimoji="1" lang="ja-JP" altLang="en-US" sz="1600">
                <a:solidFill>
                  <a:srgbClr val="0070C0"/>
                </a:solidFill>
                <a:latin typeface="メイリオ" panose="020B0604030504040204" pitchFamily="50" charset="-128"/>
                <a:ea typeface="メイリオ" panose="020B0604030504040204" pitchFamily="50" charset="-128"/>
              </a:rPr>
              <a:t>を使ったボタン、プログラムを使った実行が可能）</a:t>
            </a:r>
            <a:endParaRPr kumimoji="1" lang="en-US" altLang="ja-JP" sz="1600">
              <a:solidFill>
                <a:srgbClr val="0070C0"/>
              </a:solidFill>
              <a:latin typeface="メイリオ" panose="020B0604030504040204" pitchFamily="50" charset="-128"/>
              <a:ea typeface="メイリオ" panose="020B0604030504040204" pitchFamily="50" charset="-128"/>
            </a:endParaRPr>
          </a:p>
        </p:txBody>
      </p:sp>
      <p:sp>
        <p:nvSpPr>
          <p:cNvPr id="104" name="テキスト ボックス 103">
            <a:extLst>
              <a:ext uri="{FF2B5EF4-FFF2-40B4-BE49-F238E27FC236}">
                <a16:creationId xmlns:a16="http://schemas.microsoft.com/office/drawing/2014/main" id="{EDB0B4D1-6920-4D0F-9FDF-071332856610}"/>
              </a:ext>
            </a:extLst>
          </p:cNvPr>
          <p:cNvSpPr txBox="1"/>
          <p:nvPr/>
        </p:nvSpPr>
        <p:spPr>
          <a:xfrm>
            <a:off x="4376235" y="4274194"/>
            <a:ext cx="1307820" cy="307777"/>
          </a:xfrm>
          <a:prstGeom prst="rect">
            <a:avLst/>
          </a:prstGeom>
          <a:noFill/>
        </p:spPr>
        <p:txBody>
          <a:bodyPr wrap="square">
            <a:spAutoFit/>
          </a:bodyPr>
          <a:lstStyle/>
          <a:p>
            <a:pPr algn="ctr"/>
            <a:r>
              <a:rPr kumimoji="1" lang="ja-JP" altLang="en-US" sz="1400">
                <a:latin typeface="メイリオ" panose="020B0604030504040204" pitchFamily="50" charset="-128"/>
                <a:ea typeface="メイリオ" panose="020B0604030504040204" pitchFamily="50" charset="-128"/>
              </a:rPr>
              <a:t>制御スイッチ</a:t>
            </a:r>
          </a:p>
        </p:txBody>
      </p:sp>
      <p:sp>
        <p:nvSpPr>
          <p:cNvPr id="139" name="テキスト ボックス 138">
            <a:extLst>
              <a:ext uri="{FF2B5EF4-FFF2-40B4-BE49-F238E27FC236}">
                <a16:creationId xmlns:a16="http://schemas.microsoft.com/office/drawing/2014/main" id="{E19F5A9E-CABF-419E-8AC2-D8030733BEA0}"/>
              </a:ext>
            </a:extLst>
          </p:cNvPr>
          <p:cNvSpPr txBox="1"/>
          <p:nvPr/>
        </p:nvSpPr>
        <p:spPr>
          <a:xfrm>
            <a:off x="6988850" y="3826601"/>
            <a:ext cx="1312142" cy="461665"/>
          </a:xfrm>
          <a:prstGeom prst="rect">
            <a:avLst/>
          </a:prstGeom>
          <a:noFill/>
        </p:spPr>
        <p:txBody>
          <a:bodyPr wrap="square">
            <a:spAutoFit/>
          </a:bodyPr>
          <a:lstStyle/>
          <a:p>
            <a:pPr algn="ctr"/>
            <a:r>
              <a:rPr kumimoji="1" lang="ja-JP" altLang="en-US" sz="1200" b="1">
                <a:solidFill>
                  <a:schemeClr val="accent4">
                    <a:lumMod val="75000"/>
                  </a:schemeClr>
                </a:solidFill>
                <a:latin typeface="メイリオ" panose="020B0604030504040204" pitchFamily="50" charset="-128"/>
                <a:ea typeface="メイリオ" panose="020B0604030504040204" pitchFamily="50" charset="-128"/>
              </a:rPr>
              <a:t>閉じられた</a:t>
            </a:r>
            <a:br>
              <a:rPr kumimoji="1" lang="en-US" altLang="ja-JP" sz="1200" b="1">
                <a:solidFill>
                  <a:schemeClr val="accent4">
                    <a:lumMod val="75000"/>
                  </a:schemeClr>
                </a:solidFill>
                <a:latin typeface="メイリオ" panose="020B0604030504040204" pitchFamily="50" charset="-128"/>
                <a:ea typeface="メイリオ" panose="020B0604030504040204" pitchFamily="50" charset="-128"/>
              </a:rPr>
            </a:br>
            <a:r>
              <a:rPr kumimoji="1" lang="ja-JP" altLang="en-US" sz="1200" b="1">
                <a:solidFill>
                  <a:schemeClr val="accent4">
                    <a:lumMod val="75000"/>
                  </a:schemeClr>
                </a:solidFill>
                <a:latin typeface="メイリオ" panose="020B0604030504040204" pitchFamily="50" charset="-128"/>
                <a:ea typeface="メイリオ" panose="020B0604030504040204" pitchFamily="50" charset="-128"/>
              </a:rPr>
              <a:t>ネットワーク</a:t>
            </a:r>
            <a:endParaRPr kumimoji="1" lang="en-US" altLang="ja-JP" sz="1200" b="1">
              <a:solidFill>
                <a:schemeClr val="accent4">
                  <a:lumMod val="75000"/>
                </a:schemeClr>
              </a:solidFill>
              <a:latin typeface="メイリオ" panose="020B0604030504040204" pitchFamily="50" charset="-128"/>
              <a:ea typeface="メイリオ" panose="020B0604030504040204" pitchFamily="50" charset="-128"/>
            </a:endParaRPr>
          </a:p>
        </p:txBody>
      </p:sp>
      <p:cxnSp>
        <p:nvCxnSpPr>
          <p:cNvPr id="141" name="直線コネクタ 140">
            <a:extLst>
              <a:ext uri="{FF2B5EF4-FFF2-40B4-BE49-F238E27FC236}">
                <a16:creationId xmlns:a16="http://schemas.microsoft.com/office/drawing/2014/main" id="{CCE88551-1D73-4D35-9F44-8152E9401351}"/>
              </a:ext>
            </a:extLst>
          </p:cNvPr>
          <p:cNvCxnSpPr/>
          <p:nvPr/>
        </p:nvCxnSpPr>
        <p:spPr>
          <a:xfrm>
            <a:off x="5530261" y="1826891"/>
            <a:ext cx="3613739" cy="2871350"/>
          </a:xfrm>
          <a:prstGeom prst="line">
            <a:avLst/>
          </a:prstGeom>
          <a:ln w="38100">
            <a:prstDash val="sysDot"/>
          </a:ln>
        </p:spPr>
        <p:style>
          <a:lnRef idx="1">
            <a:schemeClr val="accent4"/>
          </a:lnRef>
          <a:fillRef idx="0">
            <a:schemeClr val="accent4"/>
          </a:fillRef>
          <a:effectRef idx="0">
            <a:schemeClr val="accent4"/>
          </a:effectRef>
          <a:fontRef idx="minor">
            <a:schemeClr val="tx1"/>
          </a:fontRef>
        </p:style>
      </p:cxnSp>
      <p:cxnSp>
        <p:nvCxnSpPr>
          <p:cNvPr id="43" name="直線コネクタ 42">
            <a:extLst>
              <a:ext uri="{FF2B5EF4-FFF2-40B4-BE49-F238E27FC236}">
                <a16:creationId xmlns:a16="http://schemas.microsoft.com/office/drawing/2014/main" id="{BC2CD13A-E886-404D-8C6A-5A22EB3E33F8}"/>
              </a:ext>
            </a:extLst>
          </p:cNvPr>
          <p:cNvCxnSpPr>
            <a:cxnSpLocks/>
          </p:cNvCxnSpPr>
          <p:nvPr/>
        </p:nvCxnSpPr>
        <p:spPr>
          <a:xfrm flipH="1">
            <a:off x="3765011" y="1709969"/>
            <a:ext cx="1183011" cy="1092685"/>
          </a:xfrm>
          <a:prstGeom prst="line">
            <a:avLst/>
          </a:prstGeom>
          <a:ln w="38100">
            <a:solidFill>
              <a:srgbClr val="0070C0"/>
            </a:solidFill>
            <a:prstDash val="solid"/>
          </a:ln>
        </p:spPr>
        <p:style>
          <a:lnRef idx="1">
            <a:schemeClr val="accent4"/>
          </a:lnRef>
          <a:fillRef idx="0">
            <a:schemeClr val="accent4"/>
          </a:fillRef>
          <a:effectRef idx="0">
            <a:schemeClr val="accent4"/>
          </a:effectRef>
          <a:fontRef idx="minor">
            <a:schemeClr val="tx1"/>
          </a:fontRef>
        </p:style>
      </p:cxnSp>
      <p:cxnSp>
        <p:nvCxnSpPr>
          <p:cNvPr id="44" name="直線コネクタ 43">
            <a:extLst>
              <a:ext uri="{FF2B5EF4-FFF2-40B4-BE49-F238E27FC236}">
                <a16:creationId xmlns:a16="http://schemas.microsoft.com/office/drawing/2014/main" id="{E5DDD8E9-4BE0-4C15-A35A-A4C0B71E1434}"/>
              </a:ext>
            </a:extLst>
          </p:cNvPr>
          <p:cNvCxnSpPr>
            <a:cxnSpLocks/>
          </p:cNvCxnSpPr>
          <p:nvPr/>
        </p:nvCxnSpPr>
        <p:spPr>
          <a:xfrm flipH="1" flipV="1">
            <a:off x="3728528" y="3767289"/>
            <a:ext cx="780538" cy="964983"/>
          </a:xfrm>
          <a:prstGeom prst="line">
            <a:avLst/>
          </a:prstGeom>
          <a:ln w="38100">
            <a:solidFill>
              <a:srgbClr val="0070C0"/>
            </a:solidFill>
            <a:prstDash val="solid"/>
          </a:ln>
        </p:spPr>
        <p:style>
          <a:lnRef idx="1">
            <a:schemeClr val="accent4"/>
          </a:lnRef>
          <a:fillRef idx="0">
            <a:schemeClr val="accent4"/>
          </a:fillRef>
          <a:effectRef idx="0">
            <a:schemeClr val="accent4"/>
          </a:effectRef>
          <a:fontRef idx="minor">
            <a:schemeClr val="tx1"/>
          </a:fontRef>
        </p:style>
      </p:cxnSp>
      <p:pic>
        <p:nvPicPr>
          <p:cNvPr id="46" name="図 45">
            <a:extLst>
              <a:ext uri="{FF2B5EF4-FFF2-40B4-BE49-F238E27FC236}">
                <a16:creationId xmlns:a16="http://schemas.microsoft.com/office/drawing/2014/main" id="{28846792-1812-4983-802B-D9100327B3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5009" t="39838" r="51841" b="23582"/>
          <a:stretch/>
        </p:blipFill>
        <p:spPr>
          <a:xfrm>
            <a:off x="6081865" y="1364299"/>
            <a:ext cx="615365" cy="615366"/>
          </a:xfrm>
          <a:prstGeom prst="rect">
            <a:avLst/>
          </a:prstGeom>
        </p:spPr>
      </p:pic>
      <p:pic>
        <p:nvPicPr>
          <p:cNvPr id="1026" name="Picture 2">
            <a:extLst>
              <a:ext uri="{FF2B5EF4-FFF2-40B4-BE49-F238E27FC236}">
                <a16:creationId xmlns:a16="http://schemas.microsoft.com/office/drawing/2014/main" id="{FF3D45CE-9839-4129-BD53-6F46E26B2B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8842" y="4499619"/>
            <a:ext cx="601985" cy="601985"/>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542A4A37-E9E6-4A33-AB2A-428115CEAF92}"/>
              </a:ext>
            </a:extLst>
          </p:cNvPr>
          <p:cNvSpPr txBox="1"/>
          <p:nvPr/>
        </p:nvSpPr>
        <p:spPr>
          <a:xfrm>
            <a:off x="6755393" y="5164893"/>
            <a:ext cx="1726514" cy="523220"/>
          </a:xfrm>
          <a:prstGeom prst="rect">
            <a:avLst/>
          </a:prstGeom>
          <a:solidFill>
            <a:schemeClr val="accent6">
              <a:lumMod val="40000"/>
              <a:lumOff val="60000"/>
            </a:schemeClr>
          </a:solidFill>
        </p:spPr>
        <p:txBody>
          <a:bodyPr wrap="square">
            <a:spAutoFit/>
          </a:bodyPr>
          <a:lstStyle/>
          <a:p>
            <a:pPr algn="ctr"/>
            <a:r>
              <a:rPr kumimoji="1" lang="en-US" altLang="ja-JP" sz="1400" b="1">
                <a:solidFill>
                  <a:srgbClr val="002060"/>
                </a:solidFill>
                <a:latin typeface="メイリオ" panose="020B0604030504040204" pitchFamily="50" charset="-128"/>
                <a:ea typeface="メイリオ" panose="020B0604030504040204" pitchFamily="50" charset="-128"/>
              </a:rPr>
              <a:t>Python</a:t>
            </a:r>
            <a:r>
              <a:rPr kumimoji="1" lang="ja-JP" altLang="en-US" sz="1400" b="1">
                <a:solidFill>
                  <a:srgbClr val="002060"/>
                </a:solidFill>
                <a:latin typeface="メイリオ" panose="020B0604030504040204" pitchFamily="50" charset="-128"/>
                <a:ea typeface="メイリオ" panose="020B0604030504040204" pitchFamily="50" charset="-128"/>
              </a:rPr>
              <a:t>の</a:t>
            </a:r>
            <a:endParaRPr kumimoji="1" lang="en-US" altLang="ja-JP" sz="1400" b="1">
              <a:solidFill>
                <a:srgbClr val="002060"/>
              </a:solidFill>
              <a:latin typeface="メイリオ" panose="020B0604030504040204" pitchFamily="50" charset="-128"/>
              <a:ea typeface="メイリオ" panose="020B0604030504040204" pitchFamily="50" charset="-128"/>
            </a:endParaRPr>
          </a:p>
          <a:p>
            <a:pPr algn="ctr"/>
            <a:r>
              <a:rPr kumimoji="1" lang="ja-JP" altLang="en-US" sz="1400" b="1">
                <a:solidFill>
                  <a:srgbClr val="002060"/>
                </a:solidFill>
                <a:latin typeface="メイリオ" panose="020B0604030504040204" pitchFamily="50" charset="-128"/>
                <a:ea typeface="メイリオ" panose="020B0604030504040204" pitchFamily="50" charset="-128"/>
              </a:rPr>
              <a:t>プログラム実行</a:t>
            </a:r>
            <a:endParaRPr kumimoji="1" lang="en-US" altLang="ja-JP" sz="1400" b="1">
              <a:solidFill>
                <a:srgbClr val="002060"/>
              </a:solidFill>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2820123D-76EE-45B9-B61D-13692B72AABF}"/>
              </a:ext>
            </a:extLst>
          </p:cNvPr>
          <p:cNvSpPr txBox="1"/>
          <p:nvPr/>
        </p:nvSpPr>
        <p:spPr>
          <a:xfrm>
            <a:off x="6697230" y="618992"/>
            <a:ext cx="1583147" cy="738664"/>
          </a:xfrm>
          <a:prstGeom prst="rect">
            <a:avLst/>
          </a:prstGeom>
          <a:solidFill>
            <a:schemeClr val="accent6">
              <a:lumMod val="40000"/>
              <a:lumOff val="60000"/>
            </a:schemeClr>
          </a:solidFill>
        </p:spPr>
        <p:txBody>
          <a:bodyPr wrap="square">
            <a:spAutoFit/>
          </a:bodyPr>
          <a:lstStyle/>
          <a:p>
            <a:pPr algn="ctr"/>
            <a:r>
              <a:rPr kumimoji="1" lang="en-US" altLang="ja-JP" sz="1400" b="1">
                <a:solidFill>
                  <a:srgbClr val="002060"/>
                </a:solidFill>
                <a:latin typeface="メイリオ" panose="020B0604030504040204" pitchFamily="50" charset="-128"/>
                <a:ea typeface="メイリオ" panose="020B0604030504040204" pitchFamily="50" charset="-128"/>
              </a:rPr>
              <a:t>Node-RED</a:t>
            </a:r>
            <a:r>
              <a:rPr kumimoji="1" lang="ja-JP" altLang="en-US" sz="1400" b="1">
                <a:solidFill>
                  <a:srgbClr val="002060"/>
                </a:solidFill>
                <a:latin typeface="メイリオ" panose="020B0604030504040204" pitchFamily="50" charset="-128"/>
                <a:ea typeface="メイリオ" panose="020B0604030504040204" pitchFamily="50" charset="-128"/>
              </a:rPr>
              <a:t>の</a:t>
            </a:r>
            <a:endParaRPr kumimoji="1" lang="en-US" altLang="ja-JP" sz="1400" b="1">
              <a:solidFill>
                <a:srgbClr val="002060"/>
              </a:solidFill>
              <a:latin typeface="メイリオ" panose="020B0604030504040204" pitchFamily="50" charset="-128"/>
              <a:ea typeface="メイリオ" panose="020B0604030504040204" pitchFamily="50" charset="-128"/>
            </a:endParaRPr>
          </a:p>
          <a:p>
            <a:pPr algn="ctr"/>
            <a:r>
              <a:rPr lang="ja-JP" altLang="en-US" sz="1400" b="1">
                <a:solidFill>
                  <a:srgbClr val="002060"/>
                </a:solidFill>
                <a:latin typeface="メイリオ" panose="020B0604030504040204" pitchFamily="50" charset="-128"/>
                <a:ea typeface="メイリオ" panose="020B0604030504040204" pitchFamily="50" charset="-128"/>
              </a:rPr>
              <a:t>フローと</a:t>
            </a:r>
            <a:br>
              <a:rPr lang="en-US" altLang="ja-JP" sz="1400" b="1">
                <a:solidFill>
                  <a:srgbClr val="002060"/>
                </a:solidFill>
                <a:latin typeface="メイリオ" panose="020B0604030504040204" pitchFamily="50" charset="-128"/>
                <a:ea typeface="メイリオ" panose="020B0604030504040204" pitchFamily="50" charset="-128"/>
              </a:rPr>
            </a:br>
            <a:r>
              <a:rPr lang="en-US" altLang="ja-JP" sz="1400" b="1">
                <a:solidFill>
                  <a:srgbClr val="002060"/>
                </a:solidFill>
                <a:latin typeface="メイリオ" panose="020B0604030504040204" pitchFamily="50" charset="-128"/>
                <a:ea typeface="メイリオ" panose="020B0604030504040204" pitchFamily="50" charset="-128"/>
              </a:rPr>
              <a:t>Web</a:t>
            </a:r>
            <a:r>
              <a:rPr lang="ja-JP" altLang="en-US" sz="1400" b="1">
                <a:solidFill>
                  <a:srgbClr val="002060"/>
                </a:solidFill>
                <a:latin typeface="メイリオ" panose="020B0604030504040204" pitchFamily="50" charset="-128"/>
                <a:ea typeface="メイリオ" panose="020B0604030504040204" pitchFamily="50" charset="-128"/>
              </a:rPr>
              <a:t>上の</a:t>
            </a:r>
            <a:r>
              <a:rPr lang="en-US" altLang="ja-JP" sz="1400" b="1">
                <a:solidFill>
                  <a:srgbClr val="002060"/>
                </a:solidFill>
                <a:latin typeface="メイリオ" panose="020B0604030504040204" pitchFamily="50" charset="-128"/>
                <a:ea typeface="メイリオ" panose="020B0604030504040204" pitchFamily="50" charset="-128"/>
              </a:rPr>
              <a:t>UI</a:t>
            </a:r>
            <a:endParaRPr kumimoji="1" lang="en-US" altLang="ja-JP" sz="1400" b="1">
              <a:solidFill>
                <a:srgbClr val="002060"/>
              </a:solidFill>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E2044B72-4BF2-4460-A0E2-F08027F738F7}"/>
              </a:ext>
            </a:extLst>
          </p:cNvPr>
          <p:cNvSpPr txBox="1"/>
          <p:nvPr/>
        </p:nvSpPr>
        <p:spPr>
          <a:xfrm>
            <a:off x="1248570" y="5234578"/>
            <a:ext cx="1583147" cy="523220"/>
          </a:xfrm>
          <a:prstGeom prst="rect">
            <a:avLst/>
          </a:prstGeom>
          <a:solidFill>
            <a:schemeClr val="accent6">
              <a:lumMod val="40000"/>
              <a:lumOff val="60000"/>
            </a:schemeClr>
          </a:solidFill>
        </p:spPr>
        <p:txBody>
          <a:bodyPr wrap="square">
            <a:spAutoFit/>
          </a:bodyPr>
          <a:lstStyle/>
          <a:p>
            <a:pPr algn="ctr"/>
            <a:r>
              <a:rPr kumimoji="1" lang="en-US" altLang="ja-JP" sz="1400" b="1">
                <a:solidFill>
                  <a:srgbClr val="002060"/>
                </a:solidFill>
                <a:latin typeface="メイリオ" panose="020B0604030504040204" pitchFamily="50" charset="-128"/>
                <a:ea typeface="メイリオ" panose="020B0604030504040204" pitchFamily="50" charset="-128"/>
              </a:rPr>
              <a:t>LED</a:t>
            </a:r>
            <a:r>
              <a:rPr kumimoji="1" lang="ja-JP" altLang="en-US" sz="1400" b="1">
                <a:solidFill>
                  <a:srgbClr val="002060"/>
                </a:solidFill>
                <a:latin typeface="メイリオ" panose="020B0604030504040204" pitchFamily="50" charset="-128"/>
                <a:ea typeface="メイリオ" panose="020B0604030504040204" pitchFamily="50" charset="-128"/>
              </a:rPr>
              <a:t>が光り、ファンが動く</a:t>
            </a:r>
            <a:endParaRPr kumimoji="1" lang="en-US" altLang="ja-JP" sz="1400" b="1">
              <a:solidFill>
                <a:srgbClr val="002060"/>
              </a:solidFill>
              <a:latin typeface="メイリオ" panose="020B0604030504040204" pitchFamily="50" charset="-128"/>
              <a:ea typeface="メイリオ" panose="020B0604030504040204" pitchFamily="50" charset="-128"/>
            </a:endParaRPr>
          </a:p>
        </p:txBody>
      </p:sp>
      <p:cxnSp>
        <p:nvCxnSpPr>
          <p:cNvPr id="51" name="直線コネクタ 50">
            <a:extLst>
              <a:ext uri="{FF2B5EF4-FFF2-40B4-BE49-F238E27FC236}">
                <a16:creationId xmlns:a16="http://schemas.microsoft.com/office/drawing/2014/main" id="{7B63B05A-5B89-4144-8C72-718B72C13F88}"/>
              </a:ext>
            </a:extLst>
          </p:cNvPr>
          <p:cNvCxnSpPr>
            <a:cxnSpLocks/>
          </p:cNvCxnSpPr>
          <p:nvPr/>
        </p:nvCxnSpPr>
        <p:spPr>
          <a:xfrm flipH="1" flipV="1">
            <a:off x="6872675" y="4155613"/>
            <a:ext cx="379760" cy="542628"/>
          </a:xfrm>
          <a:prstGeom prst="line">
            <a:avLst/>
          </a:prstGeom>
          <a:ln w="38100">
            <a:solidFill>
              <a:srgbClr val="0070C0"/>
            </a:solidFill>
            <a:prstDash val="solid"/>
          </a:ln>
        </p:spPr>
        <p:style>
          <a:lnRef idx="1">
            <a:schemeClr val="accent4"/>
          </a:lnRef>
          <a:fillRef idx="0">
            <a:schemeClr val="accent4"/>
          </a:fillRef>
          <a:effectRef idx="0">
            <a:schemeClr val="accent4"/>
          </a:effectRef>
          <a:fontRef idx="minor">
            <a:schemeClr val="tx1"/>
          </a:fontRef>
        </p:style>
      </p:cxnSp>
      <p:pic>
        <p:nvPicPr>
          <p:cNvPr id="56" name="Picture 4" descr="ファイアウォールのイラスト1">
            <a:extLst>
              <a:ext uri="{FF2B5EF4-FFF2-40B4-BE49-F238E27FC236}">
                <a16:creationId xmlns:a16="http://schemas.microsoft.com/office/drawing/2014/main" id="{04748EA5-4740-401C-8E5B-DE59D69F703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06467" y="2101780"/>
            <a:ext cx="605794" cy="653735"/>
          </a:xfrm>
          <a:prstGeom prst="rect">
            <a:avLst/>
          </a:prstGeom>
          <a:noFill/>
          <a:extLst>
            <a:ext uri="{909E8E84-426E-40DD-AFC4-6F175D3DCCD1}">
              <a14:hiddenFill xmlns:a14="http://schemas.microsoft.com/office/drawing/2010/main">
                <a:solidFill>
                  <a:srgbClr val="FFFFFF"/>
                </a:solidFill>
              </a14:hiddenFill>
            </a:ext>
          </a:extLst>
        </p:spPr>
      </p:pic>
      <p:pic>
        <p:nvPicPr>
          <p:cNvPr id="77" name="図 76" descr="回路, 時計 が含まれている画像&#10;&#10;自動的に生成された説明">
            <a:extLst>
              <a:ext uri="{FF2B5EF4-FFF2-40B4-BE49-F238E27FC236}">
                <a16:creationId xmlns:a16="http://schemas.microsoft.com/office/drawing/2014/main" id="{819A4CC5-8D74-4D62-9B15-BDF2E5A5E52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5349" y="4125093"/>
            <a:ext cx="2036020" cy="1043118"/>
          </a:xfrm>
          <a:prstGeom prst="rect">
            <a:avLst/>
          </a:prstGeom>
        </p:spPr>
      </p:pic>
      <p:pic>
        <p:nvPicPr>
          <p:cNvPr id="78" name="図 77" descr="図形&#10;&#10;低い精度で自動的に生成された説明">
            <a:extLst>
              <a:ext uri="{FF2B5EF4-FFF2-40B4-BE49-F238E27FC236}">
                <a16:creationId xmlns:a16="http://schemas.microsoft.com/office/drawing/2014/main" id="{978B75AD-678B-4978-ACCB-4A38A4A48D5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96584" y="4213739"/>
            <a:ext cx="1152534" cy="765264"/>
          </a:xfrm>
          <a:prstGeom prst="rect">
            <a:avLst/>
          </a:prstGeom>
        </p:spPr>
      </p:pic>
      <p:pic>
        <p:nvPicPr>
          <p:cNvPr id="79" name="Picture 6">
            <a:extLst>
              <a:ext uri="{FF2B5EF4-FFF2-40B4-BE49-F238E27FC236}">
                <a16:creationId xmlns:a16="http://schemas.microsoft.com/office/drawing/2014/main" id="{C348B98B-DB23-4066-9402-2674A3CF84E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6692" y="5121473"/>
            <a:ext cx="558172" cy="24817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
            <a:extLst>
              <a:ext uri="{FF2B5EF4-FFF2-40B4-BE49-F238E27FC236}">
                <a16:creationId xmlns:a16="http://schemas.microsoft.com/office/drawing/2014/main" id="{43513ECE-F5DC-4115-AB24-541E2A1E91E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98536" y="4927429"/>
            <a:ext cx="282170" cy="35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8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演習教材の確認</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ja-JP" altLang="en-US" sz="2000"/>
              <a:t>仮想工場のシステムに必要な教材は以下の通りです。</a:t>
            </a: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sp>
        <p:nvSpPr>
          <p:cNvPr id="35" name="コンテンツ プレースホルダー 16">
            <a:extLst>
              <a:ext uri="{FF2B5EF4-FFF2-40B4-BE49-F238E27FC236}">
                <a16:creationId xmlns:a16="http://schemas.microsoft.com/office/drawing/2014/main" id="{5B126309-929F-4CE5-9184-0FDF8F8A41AE}"/>
              </a:ext>
            </a:extLst>
          </p:cNvPr>
          <p:cNvSpPr txBox="1">
            <a:spLocks/>
          </p:cNvSpPr>
          <p:nvPr/>
        </p:nvSpPr>
        <p:spPr bwMode="auto">
          <a:xfrm>
            <a:off x="2510928" y="6098925"/>
            <a:ext cx="6484504" cy="50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その他、</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PLC</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Raspberry</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Pi</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）を直接操作する場合は、</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USB</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のキーボードとマウス、</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HDMI</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ケーブル、</a:t>
            </a:r>
            <a:b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ディスプレイが必要です。また</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Wi-Fi</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を使わない場合は</a:t>
            </a:r>
            <a:r>
              <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LAN</a:t>
            </a:r>
            <a:r>
              <a:rPr lang="ja-JP" altLang="en-US"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ケーブルで接続してください。</a:t>
            </a:r>
            <a:endParaRPr lang="en-US" altLang="ja-JP" sz="11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コンテンツ プレースホルダー 16">
            <a:extLst>
              <a:ext uri="{FF2B5EF4-FFF2-40B4-BE49-F238E27FC236}">
                <a16:creationId xmlns:a16="http://schemas.microsoft.com/office/drawing/2014/main" id="{4910DDE4-34B5-4932-B40C-8A9DD478DECD}"/>
              </a:ext>
            </a:extLst>
          </p:cNvPr>
          <p:cNvSpPr txBox="1">
            <a:spLocks/>
          </p:cNvSpPr>
          <p:nvPr/>
        </p:nvSpPr>
        <p:spPr bwMode="auto">
          <a:xfrm>
            <a:off x="531004" y="5464658"/>
            <a:ext cx="1854320" cy="8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ジャンパーコード</a:t>
            </a:r>
            <a:endPar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すべてオス</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オス</a:t>
            </a:r>
            <a:endPar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赤長</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、赤短</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、青短</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黄短</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、緑短</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、黒黄短</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p>
        </p:txBody>
      </p:sp>
      <p:sp>
        <p:nvSpPr>
          <p:cNvPr id="42" name="コンテンツ プレースホルダー 16">
            <a:extLst>
              <a:ext uri="{FF2B5EF4-FFF2-40B4-BE49-F238E27FC236}">
                <a16:creationId xmlns:a16="http://schemas.microsoft.com/office/drawing/2014/main" id="{1F2DE1EC-F106-4DD4-B77E-24102BFEC971}"/>
              </a:ext>
            </a:extLst>
          </p:cNvPr>
          <p:cNvSpPr txBox="1">
            <a:spLocks/>
          </p:cNvSpPr>
          <p:nvPr/>
        </p:nvSpPr>
        <p:spPr bwMode="auto">
          <a:xfrm>
            <a:off x="2741210" y="3572963"/>
            <a:ext cx="1940952" cy="29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a:spcBef>
                <a:spcPct val="20000"/>
              </a:spcBef>
            </a:pP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Arduino</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Uno</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Rev3</a:t>
            </a:r>
          </a:p>
        </p:txBody>
      </p:sp>
      <p:sp>
        <p:nvSpPr>
          <p:cNvPr id="43" name="コンテンツ プレースホルダー 16">
            <a:extLst>
              <a:ext uri="{FF2B5EF4-FFF2-40B4-BE49-F238E27FC236}">
                <a16:creationId xmlns:a16="http://schemas.microsoft.com/office/drawing/2014/main" id="{033A12CC-9EA9-426F-AAF0-D900FCFA2389}"/>
              </a:ext>
            </a:extLst>
          </p:cNvPr>
          <p:cNvSpPr txBox="1">
            <a:spLocks/>
          </p:cNvSpPr>
          <p:nvPr/>
        </p:nvSpPr>
        <p:spPr bwMode="auto">
          <a:xfrm>
            <a:off x="7027751" y="3593683"/>
            <a:ext cx="1811595" cy="46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USB2.0</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ケーブル（</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A-B</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Raspberry</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Pi</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Arduino</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の接続</a:t>
            </a:r>
            <a:endPar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コンテンツ プレースホルダー 16">
            <a:extLst>
              <a:ext uri="{FF2B5EF4-FFF2-40B4-BE49-F238E27FC236}">
                <a16:creationId xmlns:a16="http://schemas.microsoft.com/office/drawing/2014/main" id="{CCC0CA3E-47F0-49A0-A2B9-6E7A70ED5F3C}"/>
              </a:ext>
            </a:extLst>
          </p:cNvPr>
          <p:cNvSpPr txBox="1">
            <a:spLocks/>
          </p:cNvSpPr>
          <p:nvPr/>
        </p:nvSpPr>
        <p:spPr bwMode="auto">
          <a:xfrm>
            <a:off x="4831566" y="3588652"/>
            <a:ext cx="1843230" cy="5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ブレッドボード</a:t>
            </a:r>
            <a:endPar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ja-JP" altLang="en-US" sz="10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0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やファン、スイッチの配線）</a:t>
            </a:r>
            <a:endParaRPr lang="en-US" altLang="ja-JP" sz="800">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コンテンツ プレースホルダー 16">
            <a:extLst>
              <a:ext uri="{FF2B5EF4-FFF2-40B4-BE49-F238E27FC236}">
                <a16:creationId xmlns:a16="http://schemas.microsoft.com/office/drawing/2014/main" id="{7E9B70F5-BF0C-4B6D-90A1-120577F29D95}"/>
              </a:ext>
            </a:extLst>
          </p:cNvPr>
          <p:cNvSpPr txBox="1">
            <a:spLocks/>
          </p:cNvSpPr>
          <p:nvPr/>
        </p:nvSpPr>
        <p:spPr bwMode="auto">
          <a:xfrm>
            <a:off x="3910278" y="5473993"/>
            <a:ext cx="1584101" cy="46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LED</a:t>
            </a:r>
            <a:b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6" name="図 45">
            <a:extLst>
              <a:ext uri="{FF2B5EF4-FFF2-40B4-BE49-F238E27FC236}">
                <a16:creationId xmlns:a16="http://schemas.microsoft.com/office/drawing/2014/main" id="{C0EFB32A-C06D-4CA4-AF2B-D03E4602AC38}"/>
              </a:ext>
            </a:extLst>
          </p:cNvPr>
          <p:cNvPicPr>
            <a:picLocks noChangeAspect="1"/>
          </p:cNvPicPr>
          <p:nvPr/>
        </p:nvPicPr>
        <p:blipFill>
          <a:blip r:embed="rId3"/>
          <a:stretch>
            <a:fillRect/>
          </a:stretch>
        </p:blipFill>
        <p:spPr>
          <a:xfrm>
            <a:off x="861147" y="4141529"/>
            <a:ext cx="1362075" cy="1257300"/>
          </a:xfrm>
          <a:prstGeom prst="rect">
            <a:avLst/>
          </a:prstGeom>
        </p:spPr>
      </p:pic>
      <p:pic>
        <p:nvPicPr>
          <p:cNvPr id="47" name="図 46">
            <a:extLst>
              <a:ext uri="{FF2B5EF4-FFF2-40B4-BE49-F238E27FC236}">
                <a16:creationId xmlns:a16="http://schemas.microsoft.com/office/drawing/2014/main" id="{CDB39060-9709-466F-81AE-02E2602DD98B}"/>
              </a:ext>
            </a:extLst>
          </p:cNvPr>
          <p:cNvPicPr>
            <a:picLocks noChangeAspect="1"/>
          </p:cNvPicPr>
          <p:nvPr/>
        </p:nvPicPr>
        <p:blipFill>
          <a:blip r:embed="rId4"/>
          <a:stretch>
            <a:fillRect/>
          </a:stretch>
        </p:blipFill>
        <p:spPr>
          <a:xfrm>
            <a:off x="7077716" y="2171700"/>
            <a:ext cx="1438275" cy="1257300"/>
          </a:xfrm>
          <a:prstGeom prst="rect">
            <a:avLst/>
          </a:prstGeom>
        </p:spPr>
      </p:pic>
      <p:pic>
        <p:nvPicPr>
          <p:cNvPr id="49" name="図 48">
            <a:extLst>
              <a:ext uri="{FF2B5EF4-FFF2-40B4-BE49-F238E27FC236}">
                <a16:creationId xmlns:a16="http://schemas.microsoft.com/office/drawing/2014/main" id="{6F9C68FC-98C7-4831-8AEF-81E53797A096}"/>
              </a:ext>
            </a:extLst>
          </p:cNvPr>
          <p:cNvPicPr>
            <a:picLocks noChangeAspect="1"/>
          </p:cNvPicPr>
          <p:nvPr/>
        </p:nvPicPr>
        <p:blipFill>
          <a:blip r:embed="rId5"/>
          <a:stretch>
            <a:fillRect/>
          </a:stretch>
        </p:blipFill>
        <p:spPr>
          <a:xfrm>
            <a:off x="4130433" y="4345413"/>
            <a:ext cx="961014" cy="933557"/>
          </a:xfrm>
          <a:prstGeom prst="rect">
            <a:avLst/>
          </a:prstGeom>
        </p:spPr>
      </p:pic>
      <p:pic>
        <p:nvPicPr>
          <p:cNvPr id="50" name="図 49">
            <a:extLst>
              <a:ext uri="{FF2B5EF4-FFF2-40B4-BE49-F238E27FC236}">
                <a16:creationId xmlns:a16="http://schemas.microsoft.com/office/drawing/2014/main" id="{3F1432B8-0317-4E62-A2E0-3BA68A417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6914" y="1938697"/>
            <a:ext cx="2029380" cy="1630269"/>
          </a:xfrm>
          <a:prstGeom prst="rect">
            <a:avLst/>
          </a:prstGeom>
        </p:spPr>
      </p:pic>
      <p:sp>
        <p:nvSpPr>
          <p:cNvPr id="51" name="コンテンツ プレースホルダー 16">
            <a:extLst>
              <a:ext uri="{FF2B5EF4-FFF2-40B4-BE49-F238E27FC236}">
                <a16:creationId xmlns:a16="http://schemas.microsoft.com/office/drawing/2014/main" id="{4B5D073F-16FE-4F26-A7E6-2BD3171176E6}"/>
              </a:ext>
            </a:extLst>
          </p:cNvPr>
          <p:cNvSpPr txBox="1">
            <a:spLocks/>
          </p:cNvSpPr>
          <p:nvPr/>
        </p:nvSpPr>
        <p:spPr bwMode="auto">
          <a:xfrm>
            <a:off x="6971595" y="5454152"/>
            <a:ext cx="1584101" cy="46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小型ファン</a:t>
            </a:r>
            <a:endPar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2" name="図 51">
            <a:extLst>
              <a:ext uri="{FF2B5EF4-FFF2-40B4-BE49-F238E27FC236}">
                <a16:creationId xmlns:a16="http://schemas.microsoft.com/office/drawing/2014/main" id="{5CE276D6-C551-4ECA-8225-10D37EEA331C}"/>
              </a:ext>
            </a:extLst>
          </p:cNvPr>
          <p:cNvPicPr>
            <a:picLocks noChangeAspect="1"/>
          </p:cNvPicPr>
          <p:nvPr/>
        </p:nvPicPr>
        <p:blipFill>
          <a:blip r:embed="rId7"/>
          <a:stretch>
            <a:fillRect/>
          </a:stretch>
        </p:blipFill>
        <p:spPr>
          <a:xfrm>
            <a:off x="5072143" y="1824584"/>
            <a:ext cx="1362075" cy="1796010"/>
          </a:xfrm>
          <a:prstGeom prst="rect">
            <a:avLst/>
          </a:prstGeom>
        </p:spPr>
      </p:pic>
      <p:pic>
        <p:nvPicPr>
          <p:cNvPr id="53" name="図 52">
            <a:extLst>
              <a:ext uri="{FF2B5EF4-FFF2-40B4-BE49-F238E27FC236}">
                <a16:creationId xmlns:a16="http://schemas.microsoft.com/office/drawing/2014/main" id="{CED1E44A-398F-4AFB-A7F4-E18BA44A91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7716" y="4425257"/>
            <a:ext cx="1371860" cy="1028895"/>
          </a:xfrm>
          <a:prstGeom prst="rect">
            <a:avLst/>
          </a:prstGeom>
        </p:spPr>
      </p:pic>
      <p:pic>
        <p:nvPicPr>
          <p:cNvPr id="54" name="Picture 14" descr="https://www.raspberrypi.org/homepage-9df4b/static/a77ea87d78ae0a97e7f3491c8ee14ca4/bc3a8/c680f7e0fae35f6cd7fd83123a66e4a3c3af1f1e_770a4970-1-1.jpg">
            <a:extLst>
              <a:ext uri="{FF2B5EF4-FFF2-40B4-BE49-F238E27FC236}">
                <a16:creationId xmlns:a16="http://schemas.microsoft.com/office/drawing/2014/main" id="{148188AF-088C-4D56-9443-24FF62B636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375" t="860" r="25430" b="860"/>
          <a:stretch/>
        </p:blipFill>
        <p:spPr bwMode="auto">
          <a:xfrm rot="16200000">
            <a:off x="900836" y="1748005"/>
            <a:ext cx="1320428" cy="2019478"/>
          </a:xfrm>
          <a:prstGeom prst="rect">
            <a:avLst/>
          </a:prstGeom>
          <a:noFill/>
          <a:extLst>
            <a:ext uri="{909E8E84-426E-40DD-AFC4-6F175D3DCCD1}">
              <a14:hiddenFill xmlns:a14="http://schemas.microsoft.com/office/drawing/2010/main">
                <a:solidFill>
                  <a:srgbClr val="FFFFFF"/>
                </a:solidFill>
              </a14:hiddenFill>
            </a:ext>
          </a:extLst>
        </p:spPr>
      </p:pic>
      <p:sp>
        <p:nvSpPr>
          <p:cNvPr id="55" name="コンテンツ プレースホルダー 16">
            <a:extLst>
              <a:ext uri="{FF2B5EF4-FFF2-40B4-BE49-F238E27FC236}">
                <a16:creationId xmlns:a16="http://schemas.microsoft.com/office/drawing/2014/main" id="{23AC8D94-8509-4C53-9BFE-E48739CF504D}"/>
              </a:ext>
            </a:extLst>
          </p:cNvPr>
          <p:cNvSpPr txBox="1">
            <a:spLocks/>
          </p:cNvSpPr>
          <p:nvPr/>
        </p:nvSpPr>
        <p:spPr bwMode="auto">
          <a:xfrm>
            <a:off x="600769" y="3604392"/>
            <a:ext cx="1940952" cy="29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a:spcBef>
                <a:spcPct val="20000"/>
              </a:spcBef>
            </a:pP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Raspberry</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Pi</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p>
        </p:txBody>
      </p:sp>
      <p:sp>
        <p:nvSpPr>
          <p:cNvPr id="56" name="コンテンツ プレースホルダー 16">
            <a:extLst>
              <a:ext uri="{FF2B5EF4-FFF2-40B4-BE49-F238E27FC236}">
                <a16:creationId xmlns:a16="http://schemas.microsoft.com/office/drawing/2014/main" id="{540C93FC-E5CA-4BCB-9160-376B8140CB10}"/>
              </a:ext>
            </a:extLst>
          </p:cNvPr>
          <p:cNvSpPr txBox="1">
            <a:spLocks/>
          </p:cNvSpPr>
          <p:nvPr/>
        </p:nvSpPr>
        <p:spPr bwMode="auto">
          <a:xfrm>
            <a:off x="2326177" y="5483286"/>
            <a:ext cx="1584101" cy="46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タクトスイッチ</a:t>
            </a:r>
            <a:endPar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、緑</a:t>
            </a:r>
            <a:r>
              <a:rPr lang="en-US" altLang="ja-JP" sz="105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a:t>
            </a:r>
          </a:p>
        </p:txBody>
      </p:sp>
      <p:pic>
        <p:nvPicPr>
          <p:cNvPr id="57" name="Picture 4" descr="タクトスイッチ（赤色）">
            <a:extLst>
              <a:ext uri="{FF2B5EF4-FFF2-40B4-BE49-F238E27FC236}">
                <a16:creationId xmlns:a16="http://schemas.microsoft.com/office/drawing/2014/main" id="{0FFF6AB6-375E-4AA2-A7EB-0696E55F2C7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2620" y="4509817"/>
            <a:ext cx="1107219" cy="83041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Amazon | uxcell カーボン抵抗 炭素皮膜抵抗器 アキシャルリードタイプ 1/4W 250V 10K Ohm 50 本入 | 抵抗器単体  | 産業・研究開発用品 通販">
            <a:extLst>
              <a:ext uri="{FF2B5EF4-FFF2-40B4-BE49-F238E27FC236}">
                <a16:creationId xmlns:a16="http://schemas.microsoft.com/office/drawing/2014/main" id="{54C9FEFB-904C-4133-96BF-316BB705C6A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94433" y="4230692"/>
            <a:ext cx="1163000" cy="1163000"/>
          </a:xfrm>
          <a:prstGeom prst="rect">
            <a:avLst/>
          </a:prstGeom>
          <a:noFill/>
          <a:extLst>
            <a:ext uri="{909E8E84-426E-40DD-AFC4-6F175D3DCCD1}">
              <a14:hiddenFill xmlns:a14="http://schemas.microsoft.com/office/drawing/2010/main">
                <a:solidFill>
                  <a:srgbClr val="FFFFFF"/>
                </a:solidFill>
              </a14:hiddenFill>
            </a:ext>
          </a:extLst>
        </p:spPr>
      </p:pic>
      <p:sp>
        <p:nvSpPr>
          <p:cNvPr id="59" name="コンテンツ プレースホルダー 16">
            <a:extLst>
              <a:ext uri="{FF2B5EF4-FFF2-40B4-BE49-F238E27FC236}">
                <a16:creationId xmlns:a16="http://schemas.microsoft.com/office/drawing/2014/main" id="{845B7145-1723-426E-A9FC-C70FDC29561D}"/>
              </a:ext>
            </a:extLst>
          </p:cNvPr>
          <p:cNvSpPr txBox="1">
            <a:spLocks/>
          </p:cNvSpPr>
          <p:nvPr/>
        </p:nvSpPr>
        <p:spPr bwMode="auto">
          <a:xfrm>
            <a:off x="5337765" y="5480627"/>
            <a:ext cx="1584101" cy="46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algn="ctr" eaLnBrk="1" hangingPunct="1">
              <a:spcBef>
                <a:spcPct val="20000"/>
              </a:spcBef>
              <a:buFont typeface="Arial" charset="0"/>
              <a:buNone/>
            </a:pP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抵抗器</a:t>
            </a:r>
            <a:endPar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hangingPunct="1">
              <a:spcBef>
                <a:spcPct val="20000"/>
              </a:spcBef>
              <a:buFont typeface="Arial" charset="0"/>
              <a:buNone/>
            </a:pP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330Ωx2</a:t>
            </a:r>
            <a:r>
              <a:rPr lang="ja-JP" altLang="en-US"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a:solidFill>
                  <a:schemeClr val="tx2">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10kΩx2</a:t>
            </a:r>
          </a:p>
        </p:txBody>
      </p:sp>
    </p:spTree>
    <p:extLst>
      <p:ext uri="{BB962C8B-B14F-4D97-AF65-F5344CB8AC3E}">
        <p14:creationId xmlns:p14="http://schemas.microsoft.com/office/powerpoint/2010/main" val="4288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t>次のように配置してください（配置する位置は参考）</a:t>
            </a: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p:txBody>
      </p:sp>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教材の組み立て（ブレッドボード内の配線）</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pic>
        <p:nvPicPr>
          <p:cNvPr id="11" name="図 10">
            <a:extLst>
              <a:ext uri="{FF2B5EF4-FFF2-40B4-BE49-F238E27FC236}">
                <a16:creationId xmlns:a16="http://schemas.microsoft.com/office/drawing/2014/main" id="{A2E8556A-A84D-441E-B2F0-1F20458FDA42}"/>
              </a:ext>
            </a:extLst>
          </p:cNvPr>
          <p:cNvPicPr>
            <a:picLocks noChangeAspect="1"/>
          </p:cNvPicPr>
          <p:nvPr/>
        </p:nvPicPr>
        <p:blipFill rotWithShape="1">
          <a:blip r:embed="rId3"/>
          <a:srcRect r="3798"/>
          <a:stretch/>
        </p:blipFill>
        <p:spPr>
          <a:xfrm>
            <a:off x="2925340" y="1819877"/>
            <a:ext cx="5895131" cy="4350958"/>
          </a:xfrm>
          <a:prstGeom prst="rect">
            <a:avLst/>
          </a:prstGeom>
        </p:spPr>
      </p:pic>
      <p:sp>
        <p:nvSpPr>
          <p:cNvPr id="15" name="コンテンツ プレースホルダー 16">
            <a:extLst>
              <a:ext uri="{FF2B5EF4-FFF2-40B4-BE49-F238E27FC236}">
                <a16:creationId xmlns:a16="http://schemas.microsoft.com/office/drawing/2014/main" id="{C64EEE56-7CE2-4AF3-98AE-7ABF1919BB8B}"/>
              </a:ext>
            </a:extLst>
          </p:cNvPr>
          <p:cNvSpPr txBox="1">
            <a:spLocks/>
          </p:cNvSpPr>
          <p:nvPr/>
        </p:nvSpPr>
        <p:spPr bwMode="auto">
          <a:xfrm>
            <a:off x="421626" y="1987261"/>
            <a:ext cx="3354611" cy="418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①</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列目左側：</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緑（－）と</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抵抗</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330Ω</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（緑用）と－線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spcBef>
                <a:spcPct val="20000"/>
              </a:spcBef>
              <a:buFont typeface="Arial" charset="0"/>
              <a:buNone/>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②</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列目左側：</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緑（＋）</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③</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列目左側：</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赤（－）と</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抵抗</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330Ω</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（赤用）と－線</a:t>
            </a:r>
            <a:br>
              <a:rPr lang="en-US" altLang="ja-JP" sz="1400">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④</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列名左側：</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赤（＋）</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⑤</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列目左側：</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ファン（＋）</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⑥</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ファン（－）と－線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⑦</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スイッチ赤（上）と</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抵抗</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10KΩ</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（上）と－線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⑧</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スイッチ赤（上）</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⑨</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26</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スイッチ緑（下）と</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抵抗</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10KΩ</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（下）と－線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⑩</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28</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列目：</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スイッチ緑（下）</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spcBef>
                <a:spcPct val="20000"/>
              </a:spcBef>
              <a:buFont typeface="Arial" charset="0"/>
              <a:buNone/>
            </a:pP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楕円 16">
            <a:extLst>
              <a:ext uri="{FF2B5EF4-FFF2-40B4-BE49-F238E27FC236}">
                <a16:creationId xmlns:a16="http://schemas.microsoft.com/office/drawing/2014/main" id="{B28C7145-DFC0-437B-B7A0-598C4F056CBF}"/>
              </a:ext>
            </a:extLst>
          </p:cNvPr>
          <p:cNvSpPr/>
          <p:nvPr/>
        </p:nvSpPr>
        <p:spPr>
          <a:xfrm>
            <a:off x="4572075" y="4697680"/>
            <a:ext cx="144016" cy="1429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A8DBA8F4-DF01-4402-A9DD-07E799CA6EDC}"/>
              </a:ext>
            </a:extLst>
          </p:cNvPr>
          <p:cNvSpPr/>
          <p:nvPr/>
        </p:nvSpPr>
        <p:spPr>
          <a:xfrm>
            <a:off x="4572075" y="5302317"/>
            <a:ext cx="144016" cy="142906"/>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コンテンツ プレースホルダー 16">
            <a:extLst>
              <a:ext uri="{FF2B5EF4-FFF2-40B4-BE49-F238E27FC236}">
                <a16:creationId xmlns:a16="http://schemas.microsoft.com/office/drawing/2014/main" id="{C00FB3C2-E7EE-40FB-9770-00DE1DE5C852}"/>
              </a:ext>
            </a:extLst>
          </p:cNvPr>
          <p:cNvSpPr txBox="1">
            <a:spLocks/>
          </p:cNvSpPr>
          <p:nvPr/>
        </p:nvSpPr>
        <p:spPr bwMode="auto">
          <a:xfrm>
            <a:off x="4417001" y="2083328"/>
            <a:ext cx="484231"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①②</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コンテンツ プレースホルダー 16">
            <a:extLst>
              <a:ext uri="{FF2B5EF4-FFF2-40B4-BE49-F238E27FC236}">
                <a16:creationId xmlns:a16="http://schemas.microsoft.com/office/drawing/2014/main" id="{CFBB51CF-8274-45DC-BBF1-8E0675779078}"/>
              </a:ext>
            </a:extLst>
          </p:cNvPr>
          <p:cNvSpPr txBox="1">
            <a:spLocks/>
          </p:cNvSpPr>
          <p:nvPr/>
        </p:nvSpPr>
        <p:spPr bwMode="auto">
          <a:xfrm>
            <a:off x="4401967" y="2924766"/>
            <a:ext cx="484231"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③④</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16">
            <a:extLst>
              <a:ext uri="{FF2B5EF4-FFF2-40B4-BE49-F238E27FC236}">
                <a16:creationId xmlns:a16="http://schemas.microsoft.com/office/drawing/2014/main" id="{805B2E2F-DF22-4A7E-A797-9584D44154A8}"/>
              </a:ext>
            </a:extLst>
          </p:cNvPr>
          <p:cNvSpPr txBox="1">
            <a:spLocks/>
          </p:cNvSpPr>
          <p:nvPr/>
        </p:nvSpPr>
        <p:spPr bwMode="auto">
          <a:xfrm>
            <a:off x="4800350" y="3612861"/>
            <a:ext cx="484231"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⑤⑥</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コンテンツ プレースホルダー 16">
            <a:extLst>
              <a:ext uri="{FF2B5EF4-FFF2-40B4-BE49-F238E27FC236}">
                <a16:creationId xmlns:a16="http://schemas.microsoft.com/office/drawing/2014/main" id="{970AC127-D77F-4121-942A-099898B4E7B8}"/>
              </a:ext>
            </a:extLst>
          </p:cNvPr>
          <p:cNvSpPr txBox="1">
            <a:spLocks/>
          </p:cNvSpPr>
          <p:nvPr/>
        </p:nvSpPr>
        <p:spPr bwMode="auto">
          <a:xfrm>
            <a:off x="4087844" y="4275609"/>
            <a:ext cx="484231"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⑦⑧</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コンテンツ プレースホルダー 16">
            <a:extLst>
              <a:ext uri="{FF2B5EF4-FFF2-40B4-BE49-F238E27FC236}">
                <a16:creationId xmlns:a16="http://schemas.microsoft.com/office/drawing/2014/main" id="{DCD1792A-4D7E-4796-8C5D-EB6BDB8BF4F4}"/>
              </a:ext>
            </a:extLst>
          </p:cNvPr>
          <p:cNvSpPr txBox="1">
            <a:spLocks/>
          </p:cNvSpPr>
          <p:nvPr/>
        </p:nvSpPr>
        <p:spPr bwMode="auto">
          <a:xfrm>
            <a:off x="4011044" y="5626452"/>
            <a:ext cx="484231"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⑨⑩</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65388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892480" cy="646536"/>
          </a:xfrm>
        </p:spPr>
        <p:txBody>
          <a:bodyPr/>
          <a:lstStyle/>
          <a:p>
            <a:r>
              <a:rPr lang="ja-JP" altLang="en-US" sz="2800">
                <a:solidFill>
                  <a:srgbClr val="002060"/>
                </a:solidFill>
              </a:rPr>
              <a:t>教材の組み立て②（</a:t>
            </a:r>
            <a:r>
              <a:rPr lang="en-US" altLang="ja-JP" sz="2800">
                <a:solidFill>
                  <a:srgbClr val="002060"/>
                </a:solidFill>
              </a:rPr>
              <a:t>Arduino</a:t>
            </a:r>
            <a:r>
              <a:rPr lang="ja-JP" altLang="en-US" sz="2800">
                <a:solidFill>
                  <a:srgbClr val="002060"/>
                </a:solidFill>
              </a:rPr>
              <a:t>とブレッドボード）</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marL="0" indent="0">
              <a:buClr>
                <a:srgbClr val="0070C0"/>
              </a:buClr>
              <a:buNone/>
            </a:pPr>
            <a:r>
              <a:rPr kumimoji="1" lang="ja-JP" altLang="en-US" sz="2000">
                <a:latin typeface="メイリオ" panose="020B0604030504040204" pitchFamily="50" charset="-128"/>
                <a:ea typeface="メイリオ" panose="020B0604030504040204" pitchFamily="50" charset="-128"/>
              </a:rPr>
              <a:t>　</a:t>
            </a:r>
            <a:endParaRPr lang="en-US" altLang="ja-JP" sz="2000">
              <a:solidFill>
                <a:srgbClr val="333333"/>
              </a:solidFill>
            </a:endParaRPr>
          </a:p>
          <a:p>
            <a:pPr>
              <a:buClr>
                <a:srgbClr val="0070C0"/>
              </a:buClr>
              <a:buFont typeface="Wingdings" panose="05000000000000000000" pitchFamily="2" charset="2"/>
              <a:buChar char="l"/>
            </a:pPr>
            <a:endParaRPr kumimoji="1" lang="en-US" altLang="ja-JP" sz="2000">
              <a:latin typeface="メイリオ" panose="020B0604030504040204" pitchFamily="50" charset="-128"/>
              <a:ea typeface="メイリオ" panose="020B0604030504040204" pitchFamily="50" charset="-128"/>
            </a:endParaRPr>
          </a:p>
          <a:p>
            <a:pPr marL="0" indent="0">
              <a:buClr>
                <a:srgbClr val="0070C0"/>
              </a:buClr>
              <a:buNone/>
            </a:pPr>
            <a:r>
              <a:rPr kumimoji="1" lang="ja-JP" altLang="en-US" sz="2000">
                <a:latin typeface="メイリオ" panose="020B0604030504040204" pitchFamily="50" charset="-128"/>
                <a:ea typeface="メイリオ" panose="020B0604030504040204" pitchFamily="50" charset="-128"/>
              </a:rPr>
              <a:t>　</a:t>
            </a:r>
            <a:endParaRPr lang="en-US" altLang="ja-JP" sz="2000">
              <a:solidFill>
                <a:srgbClr val="333333"/>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sp>
        <p:nvSpPr>
          <p:cNvPr id="7" name="コンテンツ プレースホルダー 3">
            <a:extLst>
              <a:ext uri="{FF2B5EF4-FFF2-40B4-BE49-F238E27FC236}">
                <a16:creationId xmlns:a16="http://schemas.microsoft.com/office/drawing/2014/main" id="{C143431B-6206-4093-B40D-B95DB88F4C05}"/>
              </a:ext>
            </a:extLst>
          </p:cNvPr>
          <p:cNvSpPr txBox="1">
            <a:spLocks/>
          </p:cNvSpPr>
          <p:nvPr/>
        </p:nvSpPr>
        <p:spPr>
          <a:xfrm>
            <a:off x="603765" y="1514212"/>
            <a:ext cx="8568952" cy="51635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buClr>
                <a:srgbClr val="0070C0"/>
              </a:buClr>
              <a:buFont typeface="Wingdings" panose="05000000000000000000" pitchFamily="2" charset="2"/>
              <a:buChar char="l"/>
            </a:pPr>
            <a:r>
              <a:rPr lang="ja-JP" altLang="en-US" sz="2000"/>
              <a:t>次のように配置してください（配置する位置は参考）</a:t>
            </a: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a:p>
            <a:pPr marL="0" indent="0">
              <a:buClr>
                <a:srgbClr val="0070C0"/>
              </a:buClr>
              <a:buFont typeface="Arial" panose="020B0604020202020204" pitchFamily="34" charset="0"/>
              <a:buNone/>
            </a:pPr>
            <a:endParaRPr lang="en-US" altLang="ja-JP" sz="2000"/>
          </a:p>
        </p:txBody>
      </p:sp>
      <p:pic>
        <p:nvPicPr>
          <p:cNvPr id="4" name="図 3" descr="屋内, 回路, 吊るす, 時計 が含まれている画像&#10;&#10;自動的に生成された説明">
            <a:extLst>
              <a:ext uri="{FF2B5EF4-FFF2-40B4-BE49-F238E27FC236}">
                <a16:creationId xmlns:a16="http://schemas.microsoft.com/office/drawing/2014/main" id="{E404B91E-55DB-4EF5-A8F6-1BAC03E14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44" r="37770"/>
          <a:stretch/>
        </p:blipFill>
        <p:spPr>
          <a:xfrm>
            <a:off x="3550812" y="1857646"/>
            <a:ext cx="5306490" cy="4476664"/>
          </a:xfrm>
          <a:prstGeom prst="rect">
            <a:avLst/>
          </a:prstGeom>
        </p:spPr>
      </p:pic>
      <p:sp>
        <p:nvSpPr>
          <p:cNvPr id="10" name="コンテンツ プレースホルダー 16">
            <a:extLst>
              <a:ext uri="{FF2B5EF4-FFF2-40B4-BE49-F238E27FC236}">
                <a16:creationId xmlns:a16="http://schemas.microsoft.com/office/drawing/2014/main" id="{68D2902F-C67C-49E1-9BFA-8467D10963FE}"/>
              </a:ext>
            </a:extLst>
          </p:cNvPr>
          <p:cNvSpPr txBox="1">
            <a:spLocks/>
          </p:cNvSpPr>
          <p:nvPr/>
        </p:nvSpPr>
        <p:spPr bwMode="auto">
          <a:xfrm>
            <a:off x="421626" y="2129001"/>
            <a:ext cx="3354611" cy="297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①</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5V</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spcBef>
                <a:spcPct val="20000"/>
              </a:spcBef>
              <a:buFont typeface="Arial" charset="0"/>
              <a:buNone/>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②</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 GRD</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と－線</a:t>
            </a:r>
            <a:endParaRPr lang="en-US" altLang="ja-JP" sz="1400" b="1">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spcBef>
                <a:spcPct val="20000"/>
              </a:spcBef>
              <a:buFont typeface="Arial" charset="0"/>
              <a:buNone/>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③</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13</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番ピンと</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列目左側</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　⇒ファン（＋）と接続</a:t>
            </a: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④</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12</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番ピンと</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列目左側</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　⇒ </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赤（＋）と接続</a:t>
            </a: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⑤</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番ピンと</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列目左側</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a:latin typeface="メイリオ" panose="020B0604030504040204" pitchFamily="50" charset="-128"/>
                <a:ea typeface="メイリオ" panose="020B0604030504040204" pitchFamily="50" charset="-128"/>
                <a:cs typeface="メイリオ" panose="020B0604030504040204" pitchFamily="50" charset="-128"/>
              </a:rPr>
              <a:t>LED</a:t>
            </a:r>
            <a:r>
              <a:rPr lang="ja-JP" altLang="en-US" sz="1400">
                <a:latin typeface="メイリオ" panose="020B0604030504040204" pitchFamily="50" charset="-128"/>
                <a:ea typeface="メイリオ" panose="020B0604030504040204" pitchFamily="50" charset="-128"/>
                <a:cs typeface="メイリオ" panose="020B0604030504040204" pitchFamily="50" charset="-128"/>
              </a:rPr>
              <a:t>緑（＋）と接続</a:t>
            </a: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⑥</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番ピンと</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21</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列目左側</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　⇒スイッチ赤（上）と接続</a:t>
            </a: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a:p>
            <a:pPr>
              <a:spcBef>
                <a:spcPct val="20000"/>
              </a:spcBef>
            </a:pPr>
            <a:r>
              <a:rPr lang="ja-JP" altLang="en-US" sz="1400">
                <a:latin typeface="メイリオ" panose="020B0604030504040204" pitchFamily="50" charset="-128"/>
                <a:ea typeface="メイリオ" panose="020B0604030504040204" pitchFamily="50" charset="-128"/>
                <a:cs typeface="メイリオ" panose="020B0604030504040204" pitchFamily="50" charset="-128"/>
              </a:rPr>
              <a:t>⑦</a:t>
            </a:r>
            <a:r>
              <a:rPr lang="en-US" altLang="ja-JP" sz="1400" b="1" err="1">
                <a:latin typeface="メイリオ" panose="020B0604030504040204" pitchFamily="50" charset="-128"/>
                <a:ea typeface="メイリオ" panose="020B0604030504040204" pitchFamily="50" charset="-128"/>
                <a:cs typeface="メイリオ" panose="020B0604030504040204" pitchFamily="50" charset="-128"/>
              </a:rPr>
              <a:t>Arudino</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番ピンと</a:t>
            </a:r>
            <a:r>
              <a:rPr lang="en-US" altLang="ja-JP" sz="1400" b="1">
                <a:latin typeface="メイリオ" panose="020B0604030504040204" pitchFamily="50" charset="-128"/>
                <a:ea typeface="メイリオ" panose="020B0604030504040204" pitchFamily="50" charset="-128"/>
                <a:cs typeface="メイリオ" panose="020B0604030504040204" pitchFamily="50" charset="-128"/>
              </a:rPr>
              <a:t>26</a:t>
            </a:r>
            <a:r>
              <a:rPr lang="ja-JP" altLang="en-US" sz="1400" b="1">
                <a:latin typeface="メイリオ" panose="020B0604030504040204" pitchFamily="50" charset="-128"/>
                <a:ea typeface="メイリオ" panose="020B0604030504040204" pitchFamily="50" charset="-128"/>
                <a:cs typeface="メイリオ" panose="020B0604030504040204" pitchFamily="50" charset="-128"/>
              </a:rPr>
              <a:t>列目左側</a:t>
            </a:r>
            <a:br>
              <a:rPr lang="en-US" altLang="ja-JP" sz="1400" b="1">
                <a:latin typeface="メイリオ" panose="020B0604030504040204" pitchFamily="50" charset="-128"/>
                <a:ea typeface="メイリオ" panose="020B0604030504040204" pitchFamily="50" charset="-128"/>
                <a:cs typeface="メイリオ" panose="020B0604030504040204" pitchFamily="50" charset="-128"/>
              </a:rPr>
            </a:br>
            <a:r>
              <a:rPr lang="ja-JP" altLang="en-US" sz="1400">
                <a:latin typeface="メイリオ" panose="020B0604030504040204" pitchFamily="50" charset="-128"/>
                <a:ea typeface="メイリオ" panose="020B0604030504040204" pitchFamily="50" charset="-128"/>
                <a:cs typeface="メイリオ" panose="020B0604030504040204" pitchFamily="50" charset="-128"/>
              </a:rPr>
              <a:t>　⇒スイッチ緑（下）と接続</a:t>
            </a:r>
            <a:endParaRPr lang="en-US" altLang="ja-JP" sz="14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コンテンツ プレースホルダー 16">
            <a:extLst>
              <a:ext uri="{FF2B5EF4-FFF2-40B4-BE49-F238E27FC236}">
                <a16:creationId xmlns:a16="http://schemas.microsoft.com/office/drawing/2014/main" id="{94EB95C9-DB65-4596-AC6E-C6CB49410C82}"/>
              </a:ext>
            </a:extLst>
          </p:cNvPr>
          <p:cNvSpPr txBox="1">
            <a:spLocks/>
          </p:cNvSpPr>
          <p:nvPr/>
        </p:nvSpPr>
        <p:spPr bwMode="auto">
          <a:xfrm>
            <a:off x="5040217" y="5819015"/>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①</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楕円 11">
            <a:extLst>
              <a:ext uri="{FF2B5EF4-FFF2-40B4-BE49-F238E27FC236}">
                <a16:creationId xmlns:a16="http://schemas.microsoft.com/office/drawing/2014/main" id="{36122A09-C468-4A57-A403-919ED44D849D}"/>
              </a:ext>
            </a:extLst>
          </p:cNvPr>
          <p:cNvSpPr/>
          <p:nvPr/>
        </p:nvSpPr>
        <p:spPr>
          <a:xfrm>
            <a:off x="7947299" y="4840014"/>
            <a:ext cx="144016" cy="14290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DE7D08-257C-48ED-BC99-C885BAA33BE4}"/>
              </a:ext>
            </a:extLst>
          </p:cNvPr>
          <p:cNvSpPr/>
          <p:nvPr/>
        </p:nvSpPr>
        <p:spPr>
          <a:xfrm>
            <a:off x="7947299" y="5420839"/>
            <a:ext cx="144016" cy="142906"/>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16">
            <a:extLst>
              <a:ext uri="{FF2B5EF4-FFF2-40B4-BE49-F238E27FC236}">
                <a16:creationId xmlns:a16="http://schemas.microsoft.com/office/drawing/2014/main" id="{8B05A5CE-0AB9-40C9-B828-4A8DFAFF1B3A}"/>
              </a:ext>
            </a:extLst>
          </p:cNvPr>
          <p:cNvSpPr txBox="1">
            <a:spLocks/>
          </p:cNvSpPr>
          <p:nvPr/>
        </p:nvSpPr>
        <p:spPr bwMode="auto">
          <a:xfrm>
            <a:off x="6368659" y="2348880"/>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②</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コンテンツ プレースホルダー 16">
            <a:extLst>
              <a:ext uri="{FF2B5EF4-FFF2-40B4-BE49-F238E27FC236}">
                <a16:creationId xmlns:a16="http://schemas.microsoft.com/office/drawing/2014/main" id="{FA6755B5-DA04-4D53-961C-668943CAF61B}"/>
              </a:ext>
            </a:extLst>
          </p:cNvPr>
          <p:cNvSpPr txBox="1">
            <a:spLocks/>
          </p:cNvSpPr>
          <p:nvPr/>
        </p:nvSpPr>
        <p:spPr bwMode="auto">
          <a:xfrm>
            <a:off x="7241602" y="2481656"/>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⑤</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コンテンツ プレースホルダー 16">
            <a:extLst>
              <a:ext uri="{FF2B5EF4-FFF2-40B4-BE49-F238E27FC236}">
                <a16:creationId xmlns:a16="http://schemas.microsoft.com/office/drawing/2014/main" id="{073EAAAF-AA73-4BA1-A729-7C886BADF9FD}"/>
              </a:ext>
            </a:extLst>
          </p:cNvPr>
          <p:cNvSpPr txBox="1">
            <a:spLocks/>
          </p:cNvSpPr>
          <p:nvPr/>
        </p:nvSpPr>
        <p:spPr bwMode="auto">
          <a:xfrm>
            <a:off x="7211967" y="3296224"/>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④</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16">
            <a:extLst>
              <a:ext uri="{FF2B5EF4-FFF2-40B4-BE49-F238E27FC236}">
                <a16:creationId xmlns:a16="http://schemas.microsoft.com/office/drawing/2014/main" id="{394DD3D1-9D29-44F3-9534-C6FE296382C8}"/>
              </a:ext>
            </a:extLst>
          </p:cNvPr>
          <p:cNvSpPr txBox="1">
            <a:spLocks/>
          </p:cNvSpPr>
          <p:nvPr/>
        </p:nvSpPr>
        <p:spPr bwMode="auto">
          <a:xfrm>
            <a:off x="7418914" y="3764325"/>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③</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コンテンツ プレースホルダー 16">
            <a:extLst>
              <a:ext uri="{FF2B5EF4-FFF2-40B4-BE49-F238E27FC236}">
                <a16:creationId xmlns:a16="http://schemas.microsoft.com/office/drawing/2014/main" id="{BF85BCC7-EA5D-4DC8-8D72-B81D9DE2C284}"/>
              </a:ext>
            </a:extLst>
          </p:cNvPr>
          <p:cNvSpPr txBox="1">
            <a:spLocks/>
          </p:cNvSpPr>
          <p:nvPr/>
        </p:nvSpPr>
        <p:spPr bwMode="auto">
          <a:xfrm>
            <a:off x="7418914" y="4477949"/>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⑥</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コンテンツ プレースホルダー 16">
            <a:extLst>
              <a:ext uri="{FF2B5EF4-FFF2-40B4-BE49-F238E27FC236}">
                <a16:creationId xmlns:a16="http://schemas.microsoft.com/office/drawing/2014/main" id="{88BE5CD0-C219-4B80-A1AF-820901D18598}"/>
              </a:ext>
            </a:extLst>
          </p:cNvPr>
          <p:cNvSpPr txBox="1">
            <a:spLocks/>
          </p:cNvSpPr>
          <p:nvPr/>
        </p:nvSpPr>
        <p:spPr bwMode="auto">
          <a:xfrm>
            <a:off x="7418914" y="5019618"/>
            <a:ext cx="354625" cy="265552"/>
          </a:xfrm>
          <a:prstGeom prst="rect">
            <a:avLst/>
          </a:prstGeom>
          <a:solidFill>
            <a:schemeClr val="bg1"/>
          </a:solidFill>
          <a:ln>
            <a:noFill/>
          </a:ln>
        </p:spPr>
        <p:txBody>
          <a:bodyPr wrap="none"/>
          <a:lstStyle>
            <a:lvl1pPr>
              <a:defRPr kumimoji="1">
                <a:solidFill>
                  <a:schemeClr val="tx1"/>
                </a:solidFill>
                <a:latin typeface="Arial" charset="0"/>
                <a:ea typeface="メイリオ" charset="-128"/>
              </a:defRPr>
            </a:lvl1pPr>
            <a:lvl2pPr marL="742950" indent="-285750">
              <a:defRPr kumimoji="1">
                <a:solidFill>
                  <a:schemeClr val="tx1"/>
                </a:solidFill>
                <a:latin typeface="Arial" charset="0"/>
                <a:ea typeface="メイリオ" charset="-128"/>
              </a:defRPr>
            </a:lvl2pPr>
            <a:lvl3pPr marL="1143000" indent="-228600">
              <a:defRPr kumimoji="1">
                <a:solidFill>
                  <a:schemeClr val="tx1"/>
                </a:solidFill>
                <a:latin typeface="Arial" charset="0"/>
                <a:ea typeface="メイリオ" charset="-128"/>
              </a:defRPr>
            </a:lvl3pPr>
            <a:lvl4pPr marL="1600200" indent="-228600">
              <a:defRPr kumimoji="1">
                <a:solidFill>
                  <a:schemeClr val="tx1"/>
                </a:solidFill>
                <a:latin typeface="Arial" charset="0"/>
                <a:ea typeface="メイリオ" charset="-128"/>
              </a:defRPr>
            </a:lvl4pPr>
            <a:lvl5pPr marL="2057400" indent="-228600">
              <a:defRPr kumimoji="1">
                <a:solidFill>
                  <a:schemeClr val="tx1"/>
                </a:solidFill>
                <a:latin typeface="Arial" charset="0"/>
                <a:ea typeface="メイリオ" charset="-128"/>
              </a:defRPr>
            </a:lvl5pPr>
            <a:lvl6pPr marL="2514600" indent="-228600" eaLnBrk="0" fontAlgn="base" hangingPunct="0">
              <a:spcBef>
                <a:spcPct val="0"/>
              </a:spcBef>
              <a:spcAft>
                <a:spcPct val="0"/>
              </a:spcAft>
              <a:defRPr kumimoji="1">
                <a:solidFill>
                  <a:schemeClr val="tx1"/>
                </a:solidFill>
                <a:latin typeface="Arial" charset="0"/>
                <a:ea typeface="メイリオ" charset="-128"/>
              </a:defRPr>
            </a:lvl6pPr>
            <a:lvl7pPr marL="2971800" indent="-228600" eaLnBrk="0" fontAlgn="base" hangingPunct="0">
              <a:spcBef>
                <a:spcPct val="0"/>
              </a:spcBef>
              <a:spcAft>
                <a:spcPct val="0"/>
              </a:spcAft>
              <a:defRPr kumimoji="1">
                <a:solidFill>
                  <a:schemeClr val="tx1"/>
                </a:solidFill>
                <a:latin typeface="Arial" charset="0"/>
                <a:ea typeface="メイリオ" charset="-128"/>
              </a:defRPr>
            </a:lvl7pPr>
            <a:lvl8pPr marL="3429000" indent="-228600" eaLnBrk="0" fontAlgn="base" hangingPunct="0">
              <a:spcBef>
                <a:spcPct val="0"/>
              </a:spcBef>
              <a:spcAft>
                <a:spcPct val="0"/>
              </a:spcAft>
              <a:defRPr kumimoji="1">
                <a:solidFill>
                  <a:schemeClr val="tx1"/>
                </a:solidFill>
                <a:latin typeface="Arial" charset="0"/>
                <a:ea typeface="メイリオ" charset="-128"/>
              </a:defRPr>
            </a:lvl8pPr>
            <a:lvl9pPr marL="3886200" indent="-228600" eaLnBrk="0" fontAlgn="base" hangingPunct="0">
              <a:spcBef>
                <a:spcPct val="0"/>
              </a:spcBef>
              <a:spcAft>
                <a:spcPct val="0"/>
              </a:spcAft>
              <a:defRPr kumimoji="1">
                <a:solidFill>
                  <a:schemeClr val="tx1"/>
                </a:solidFill>
                <a:latin typeface="Arial" charset="0"/>
                <a:ea typeface="メイリオ" charset="-128"/>
              </a:defRPr>
            </a:lvl9pPr>
          </a:lstStyle>
          <a:p>
            <a:pPr eaLnBrk="1" hangingPunct="1">
              <a:spcBef>
                <a:spcPct val="20000"/>
              </a:spcBef>
              <a:buFont typeface="Arial" charset="0"/>
              <a:buNone/>
            </a:pP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⑦</a:t>
            </a:r>
            <a:endPar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01591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a:spLocks noGrp="1"/>
          </p:cNvSpPr>
          <p:nvPr>
            <p:ph sz="quarter" idx="13"/>
          </p:nvPr>
        </p:nvSpPr>
        <p:spPr>
          <a:xfrm>
            <a:off x="451365" y="1361812"/>
            <a:ext cx="8313279" cy="4993403"/>
          </a:xfrm>
        </p:spPr>
        <p:txBody>
          <a:bodyPr>
            <a:normAutofit/>
          </a:bodyPr>
          <a:lstStyle/>
          <a:p>
            <a:pPr>
              <a:buClr>
                <a:srgbClr val="0070C0"/>
              </a:buClr>
              <a:buFont typeface="Wingdings" panose="05000000000000000000" pitchFamily="2" charset="2"/>
              <a:buChar char="l"/>
            </a:pPr>
            <a:r>
              <a:rPr lang="en-US" altLang="ja-JP" sz="2000"/>
              <a:t>Wi-Fi</a:t>
            </a:r>
            <a:r>
              <a:rPr lang="ja-JP" altLang="en-US" sz="2000"/>
              <a:t>を設定する場合</a:t>
            </a:r>
            <a:endParaRPr lang="en-US" altLang="ja-JP" sz="2000"/>
          </a:p>
          <a:p>
            <a:pPr marL="0" indent="0">
              <a:buClr>
                <a:srgbClr val="0070C0"/>
              </a:buClr>
              <a:buNone/>
            </a:pPr>
            <a:r>
              <a:rPr lang="ja-JP" altLang="en-US" sz="2000"/>
              <a:t>　</a:t>
            </a:r>
            <a:r>
              <a:rPr lang="en-US" altLang="ja-JP" sz="1800"/>
              <a:t>Raspberry</a:t>
            </a:r>
            <a:r>
              <a:rPr lang="ja-JP" altLang="en-US" sz="1800"/>
              <a:t> </a:t>
            </a:r>
            <a:r>
              <a:rPr lang="en-US" altLang="ja-JP" sz="1800"/>
              <a:t>Pi</a:t>
            </a:r>
            <a:r>
              <a:rPr lang="ja-JP" altLang="en-US" sz="1800"/>
              <a:t>の画面から</a:t>
            </a:r>
            <a:r>
              <a:rPr lang="en-US" altLang="ja-JP" sz="1800"/>
              <a:t>Wi-Fi</a:t>
            </a:r>
            <a:r>
              <a:rPr lang="ja-JP" altLang="en-US" sz="1800"/>
              <a:t>を選んで接続</a:t>
            </a: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a:buClr>
                <a:srgbClr val="0070C0"/>
              </a:buClr>
              <a:buFont typeface="Wingdings" panose="05000000000000000000" pitchFamily="2" charset="2"/>
              <a:buChar char="l"/>
            </a:pPr>
            <a:r>
              <a:rPr lang="ja-JP" altLang="en-US" sz="2000"/>
              <a:t>有線</a:t>
            </a:r>
            <a:r>
              <a:rPr lang="en-US" altLang="ja-JP" sz="2000"/>
              <a:t>LAN</a:t>
            </a:r>
            <a:r>
              <a:rPr lang="ja-JP" altLang="en-US" sz="2000"/>
              <a:t>を利用する場合</a:t>
            </a:r>
            <a:endParaRPr lang="en-US" altLang="ja-JP" sz="2000"/>
          </a:p>
          <a:p>
            <a:pPr marL="0" indent="0">
              <a:buClr>
                <a:srgbClr val="0070C0"/>
              </a:buClr>
              <a:buNone/>
            </a:pPr>
            <a:r>
              <a:rPr lang="ja-JP" altLang="en-US" sz="1800"/>
              <a:t>　</a:t>
            </a:r>
            <a:r>
              <a:rPr lang="en-US" altLang="ja-JP" sz="1800"/>
              <a:t>LAN</a:t>
            </a:r>
            <a:r>
              <a:rPr lang="ja-JP" altLang="en-US" sz="1800"/>
              <a:t>ケーブルを指し、用意されたルータと接続</a:t>
            </a:r>
            <a:endParaRPr lang="en-US" altLang="ja-JP" sz="18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a:p>
            <a:pPr marL="0" indent="0">
              <a:buClr>
                <a:srgbClr val="0070C0"/>
              </a:buClr>
              <a:buNone/>
            </a:pPr>
            <a:endParaRPr lang="en-US" altLang="ja-JP" sz="2000"/>
          </a:p>
        </p:txBody>
      </p:sp>
      <p:pic>
        <p:nvPicPr>
          <p:cNvPr id="11" name="図 10" descr="夕日が沈む様子と文字&#10;&#10;中程度の精度で自動的に生成された説明">
            <a:extLst>
              <a:ext uri="{FF2B5EF4-FFF2-40B4-BE49-F238E27FC236}">
                <a16:creationId xmlns:a16="http://schemas.microsoft.com/office/drawing/2014/main" id="{B5BA39CC-BDD9-4CD4-803B-4E10D35F24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817" b="85189"/>
          <a:stretch/>
        </p:blipFill>
        <p:spPr bwMode="auto">
          <a:xfrm>
            <a:off x="772107" y="2221591"/>
            <a:ext cx="2164584" cy="688319"/>
          </a:xfrm>
          <a:prstGeom prst="rect">
            <a:avLst/>
          </a:prstGeom>
          <a:noFill/>
          <a:ln>
            <a:noFill/>
          </a:ln>
        </p:spPr>
      </p:pic>
      <p:sp>
        <p:nvSpPr>
          <p:cNvPr id="5" name="タイトル 4"/>
          <p:cNvSpPr>
            <a:spLocks noGrp="1"/>
          </p:cNvSpPr>
          <p:nvPr>
            <p:ph type="title"/>
          </p:nvPr>
        </p:nvSpPr>
        <p:spPr>
          <a:xfrm>
            <a:off x="251520" y="750798"/>
            <a:ext cx="8568952" cy="646536"/>
          </a:xfrm>
        </p:spPr>
        <p:txBody>
          <a:bodyPr/>
          <a:lstStyle/>
          <a:p>
            <a:r>
              <a:rPr lang="en-US" altLang="ja-JP" sz="2800">
                <a:solidFill>
                  <a:srgbClr val="002060"/>
                </a:solidFill>
              </a:rPr>
              <a:t>Raspberry Pi </a:t>
            </a:r>
            <a:r>
              <a:rPr lang="ja-JP" altLang="en-US" sz="2800">
                <a:solidFill>
                  <a:srgbClr val="002060"/>
                </a:solidFill>
              </a:rPr>
              <a:t>のネットワーク設定</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pic>
        <p:nvPicPr>
          <p:cNvPr id="2050" name="図 73">
            <a:extLst>
              <a:ext uri="{FF2B5EF4-FFF2-40B4-BE49-F238E27FC236}">
                <a16:creationId xmlns:a16="http://schemas.microsoft.com/office/drawing/2014/main" id="{420A574B-07F2-4FB5-AE65-72420F4A93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14" b="22388"/>
          <a:stretch/>
        </p:blipFill>
        <p:spPr bwMode="auto">
          <a:xfrm>
            <a:off x="1854399" y="2595881"/>
            <a:ext cx="3131755" cy="14973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C20AF47-8571-4045-8357-06CFD5EA27F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9790" tIns="45720" rIns="266616" bIns="76176" numCol="1" anchor="ctr" anchorCtr="0" compatLnSpc="1">
            <a:prstTxWarp prst="textNoShape">
              <a:avLst/>
            </a:prstTxWarp>
            <a:spAutoFit/>
          </a:bodyPr>
          <a:lstStyle/>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ja-JP" altLang="ja-JP" sz="1000" b="0" i="0" u="none" strike="noStrike" cap="none" normalizeH="0" baseline="0">
                <a:ln>
                  <a:noFill/>
                </a:ln>
                <a:solidFill>
                  <a:schemeClr val="tx1"/>
                </a:solidFill>
                <a:effectLst/>
                <a:latin typeface="Arial" panose="020B0604020202020204" pitchFamily="34" charset="0"/>
                <a:cs typeface="Meiryo UI" panose="020B0604030504040204" pitchFamily="50" charset="-128"/>
              </a:rPr>
              <a:t>。</a:t>
            </a:r>
            <a:br>
              <a:rPr kumimoji="0" lang="ja-JP" altLang="en-US" sz="1000" b="0" i="0" u="none" strike="noStrike" cap="none" normalizeH="0" baseline="0">
                <a:ln>
                  <a:noFill/>
                </a:ln>
                <a:solidFill>
                  <a:schemeClr val="tx1"/>
                </a:solidFill>
                <a:effectLst/>
                <a:latin typeface="Arial" panose="020B0604020202020204" pitchFamily="34" charset="0"/>
                <a:cs typeface="Meiryo UI" panose="020B0604030504040204" pitchFamily="50" charset="-128"/>
              </a:rPr>
            </a:br>
            <a:endParaRPr kumimoji="0" lang="ja-JP" altLang="en-US" sz="1800" b="0" i="0" u="none" strike="noStrike" cap="none" normalizeH="0" baseline="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6D8E0046-16F7-4986-9D6C-96BA58443840}"/>
              </a:ext>
            </a:extLst>
          </p:cNvPr>
          <p:cNvSpPr>
            <a:spLocks noChangeArrowheads="1"/>
          </p:cNvSpPr>
          <p:nvPr/>
        </p:nvSpPr>
        <p:spPr bwMode="auto">
          <a:xfrm>
            <a:off x="0" y="2174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chemeClr val="tx1"/>
                </a:solidFill>
                <a:effectLst/>
                <a:latin typeface="Arial" panose="020B0604020202020204" pitchFamily="34" charset="0"/>
                <a:cs typeface="Meiryo UI" panose="020B0604030504040204" pitchFamily="50" charset="-128"/>
              </a:rPr>
              <a:t>　</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9C2A966B-738F-4270-BE7A-1AADDC82CD35}"/>
              </a:ext>
            </a:extLst>
          </p:cNvPr>
          <p:cNvSpPr>
            <a:spLocks noChangeArrowheads="1"/>
          </p:cNvSpPr>
          <p:nvPr/>
        </p:nvSpPr>
        <p:spPr bwMode="auto">
          <a:xfrm>
            <a:off x="0" y="3938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ja-JP" sz="300" b="0" i="0" u="none" strike="noStrike" cap="none" normalizeH="0" baseline="0">
                <a:ln>
                  <a:noFill/>
                </a:ln>
                <a:solidFill>
                  <a:schemeClr val="tx1"/>
                </a:solidFill>
                <a:effectLst/>
                <a:latin typeface="Arial" panose="020B0604020202020204" pitchFamily="34"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2" name="正方形/長方形 11">
            <a:extLst>
              <a:ext uri="{FF2B5EF4-FFF2-40B4-BE49-F238E27FC236}">
                <a16:creationId xmlns:a16="http://schemas.microsoft.com/office/drawing/2014/main" id="{D554F81F-AE87-49DF-870A-FED9923E80D8}"/>
              </a:ext>
            </a:extLst>
          </p:cNvPr>
          <p:cNvSpPr/>
          <p:nvPr/>
        </p:nvSpPr>
        <p:spPr>
          <a:xfrm>
            <a:off x="1822582" y="2154872"/>
            <a:ext cx="489954" cy="3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テーブル が含まれている画像&#10;&#10;自動的に生成された説明">
            <a:extLst>
              <a:ext uri="{FF2B5EF4-FFF2-40B4-BE49-F238E27FC236}">
                <a16:creationId xmlns:a16="http://schemas.microsoft.com/office/drawing/2014/main" id="{805B5DA1-FD70-4E29-B5C7-5A62C219AADB}"/>
              </a:ext>
            </a:extLst>
          </p:cNvPr>
          <p:cNvPicPr>
            <a:picLocks noChangeAspect="1"/>
          </p:cNvPicPr>
          <p:nvPr/>
        </p:nvPicPr>
        <p:blipFill rotWithShape="1">
          <a:blip r:embed="rId5">
            <a:extLst>
              <a:ext uri="{28A0092B-C50C-407E-A947-70E740481C1C}">
                <a14:useLocalDpi xmlns:a14="http://schemas.microsoft.com/office/drawing/2010/main" val="0"/>
              </a:ext>
            </a:extLst>
          </a:blip>
          <a:srcRect l="54725" t="34588" r="21603" b="41131"/>
          <a:stretch/>
        </p:blipFill>
        <p:spPr>
          <a:xfrm>
            <a:off x="5784403" y="4414688"/>
            <a:ext cx="2538083" cy="1464427"/>
          </a:xfrm>
          <a:prstGeom prst="rect">
            <a:avLst/>
          </a:prstGeom>
        </p:spPr>
      </p:pic>
      <p:sp>
        <p:nvSpPr>
          <p:cNvPr id="15" name="正方形/長方形 14">
            <a:extLst>
              <a:ext uri="{FF2B5EF4-FFF2-40B4-BE49-F238E27FC236}">
                <a16:creationId xmlns:a16="http://schemas.microsoft.com/office/drawing/2014/main" id="{D57EE841-AD66-4F7B-AC81-DA8D5DE5FE3B}"/>
              </a:ext>
            </a:extLst>
          </p:cNvPr>
          <p:cNvSpPr/>
          <p:nvPr/>
        </p:nvSpPr>
        <p:spPr>
          <a:xfrm>
            <a:off x="6866696" y="4955944"/>
            <a:ext cx="1017672" cy="363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E5823EA8-75DD-48A6-A4B4-5B9DB39B1C7D}"/>
              </a:ext>
            </a:extLst>
          </p:cNvPr>
          <p:cNvPicPr>
            <a:picLocks noChangeAspect="1"/>
          </p:cNvPicPr>
          <p:nvPr/>
        </p:nvPicPr>
        <p:blipFill>
          <a:blip r:embed="rId6"/>
          <a:stretch>
            <a:fillRect/>
          </a:stretch>
        </p:blipFill>
        <p:spPr>
          <a:xfrm>
            <a:off x="5052846" y="2583830"/>
            <a:ext cx="2600984" cy="1155993"/>
          </a:xfrm>
          <a:prstGeom prst="rect">
            <a:avLst/>
          </a:prstGeom>
        </p:spPr>
      </p:pic>
    </p:spTree>
    <p:extLst>
      <p:ext uri="{BB962C8B-B14F-4D97-AF65-F5344CB8AC3E}">
        <p14:creationId xmlns:p14="http://schemas.microsoft.com/office/powerpoint/2010/main" val="207467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51520" y="750798"/>
            <a:ext cx="8568952" cy="646536"/>
          </a:xfrm>
        </p:spPr>
        <p:txBody>
          <a:bodyPr/>
          <a:lstStyle/>
          <a:p>
            <a:r>
              <a:rPr lang="ja-JP" altLang="en-US" sz="2800">
                <a:solidFill>
                  <a:srgbClr val="002060"/>
                </a:solidFill>
              </a:rPr>
              <a:t>ネットワークの確認（</a:t>
            </a:r>
            <a:r>
              <a:rPr lang="en-US" altLang="ja-JP" sz="2800">
                <a:solidFill>
                  <a:srgbClr val="002060"/>
                </a:solidFill>
              </a:rPr>
              <a:t>PC</a:t>
            </a:r>
            <a:r>
              <a:rPr lang="ja-JP" altLang="en-US" sz="2800">
                <a:solidFill>
                  <a:srgbClr val="002060"/>
                </a:solidFill>
              </a:rPr>
              <a:t>の構成確認）</a:t>
            </a:r>
            <a:endParaRPr kumimoji="1" lang="ja-JP" altLang="en-US" sz="2000">
              <a:solidFill>
                <a:srgbClr val="002060"/>
              </a:solidFill>
            </a:endParaRPr>
          </a:p>
        </p:txBody>
      </p:sp>
      <p:sp>
        <p:nvSpPr>
          <p:cNvPr id="2" name="フッター プレースホルダー 1"/>
          <p:cNvSpPr>
            <a:spLocks noGrp="1"/>
          </p:cNvSpPr>
          <p:nvPr>
            <p:ph type="ftr" sz="quarter" idx="11"/>
          </p:nvPr>
        </p:nvSpPr>
        <p:spPr/>
        <p:txBody>
          <a:bodyPr/>
          <a:lstStyle/>
          <a:p>
            <a:pPr algn="l"/>
            <a:r>
              <a:rPr lang="ja-JP" altLang="en-US"/>
              <a:t>第</a:t>
            </a:r>
            <a:r>
              <a:rPr lang="en-US" altLang="ja-JP"/>
              <a:t>2</a:t>
            </a:r>
            <a:r>
              <a:rPr lang="ja-JP" altLang="en-US"/>
              <a:t>部　制御システムの利用  </a:t>
            </a:r>
            <a:r>
              <a:rPr lang="en-US" altLang="ja-JP"/>
              <a:t>–  </a:t>
            </a:r>
            <a:r>
              <a:rPr lang="ja-JP" altLang="en-US"/>
              <a:t>制御セキュリティ教材</a:t>
            </a:r>
          </a:p>
        </p:txBody>
      </p:sp>
      <p:sp>
        <p:nvSpPr>
          <p:cNvPr id="13" name="コンテンツ プレースホルダー 3"/>
          <p:cNvSpPr>
            <a:spLocks noGrp="1"/>
          </p:cNvSpPr>
          <p:nvPr>
            <p:ph sz="quarter" idx="13"/>
          </p:nvPr>
        </p:nvSpPr>
        <p:spPr>
          <a:xfrm>
            <a:off x="451365" y="1361812"/>
            <a:ext cx="8568952" cy="5163532"/>
          </a:xfrm>
        </p:spPr>
        <p:txBody>
          <a:bodyPr>
            <a:normAutofit/>
          </a:bodyPr>
          <a:lstStyle/>
          <a:p>
            <a:pPr>
              <a:buClr>
                <a:srgbClr val="0070C0"/>
              </a:buClr>
              <a:buFont typeface="Wingdings" panose="05000000000000000000" pitchFamily="2" charset="2"/>
              <a:buChar char="l"/>
            </a:pPr>
            <a:r>
              <a:rPr lang="ja-JP" altLang="en-US" sz="2000">
                <a:solidFill>
                  <a:srgbClr val="333333"/>
                </a:solidFill>
              </a:rPr>
              <a:t>ネットワークの機器＝</a:t>
            </a:r>
            <a:r>
              <a:rPr lang="en-US" altLang="ja-JP" sz="2000" b="1">
                <a:solidFill>
                  <a:srgbClr val="FF0000"/>
                </a:solidFill>
              </a:rPr>
              <a:t>IP</a:t>
            </a:r>
            <a:r>
              <a:rPr lang="ja-JP" altLang="en-US" sz="2000" b="1">
                <a:solidFill>
                  <a:srgbClr val="FF0000"/>
                </a:solidFill>
              </a:rPr>
              <a:t>アドレス</a:t>
            </a:r>
            <a:r>
              <a:rPr lang="ja-JP" altLang="en-US" sz="2000">
                <a:solidFill>
                  <a:srgbClr val="FF0000"/>
                </a:solidFill>
              </a:rPr>
              <a:t>を持っている</a:t>
            </a:r>
            <a:r>
              <a:rPr lang="ja-JP" altLang="en-US" sz="2000">
                <a:solidFill>
                  <a:srgbClr val="333333"/>
                </a:solidFill>
              </a:rPr>
              <a:t>（設定されている）</a:t>
            </a:r>
            <a:endParaRPr lang="en-US" altLang="ja-JP" sz="2000">
              <a:solidFill>
                <a:srgbClr val="333333"/>
              </a:solidFill>
            </a:endParaRPr>
          </a:p>
          <a:p>
            <a:pPr marL="0" indent="0">
              <a:buClr>
                <a:srgbClr val="0070C0"/>
              </a:buClr>
              <a:buNone/>
            </a:pPr>
            <a:endParaRPr lang="en-US" altLang="ja-JP" sz="2000">
              <a:solidFill>
                <a:srgbClr val="333333"/>
              </a:solidFill>
            </a:endParaRPr>
          </a:p>
          <a:p>
            <a:pPr marL="0" indent="0">
              <a:buClr>
                <a:srgbClr val="0070C0"/>
              </a:buClr>
              <a:buNone/>
            </a:pPr>
            <a:r>
              <a:rPr lang="ja-JP" altLang="en-US" sz="1800">
                <a:solidFill>
                  <a:srgbClr val="333333"/>
                </a:solidFill>
              </a:rPr>
              <a:t>自身の</a:t>
            </a:r>
            <a:r>
              <a:rPr lang="en-US" altLang="ja-JP" sz="1800">
                <a:solidFill>
                  <a:srgbClr val="333333"/>
                </a:solidFill>
              </a:rPr>
              <a:t>PC</a:t>
            </a:r>
            <a:r>
              <a:rPr lang="ja-JP" altLang="en-US" sz="1800">
                <a:solidFill>
                  <a:srgbClr val="333333"/>
                </a:solidFill>
              </a:rPr>
              <a:t>の</a:t>
            </a:r>
            <a:r>
              <a:rPr lang="en-US" altLang="ja-JP" sz="1800">
                <a:solidFill>
                  <a:srgbClr val="333333"/>
                </a:solidFill>
              </a:rPr>
              <a:t>IP</a:t>
            </a:r>
            <a:r>
              <a:rPr lang="ja-JP" altLang="en-US" sz="1800">
                <a:solidFill>
                  <a:srgbClr val="333333"/>
                </a:solidFill>
              </a:rPr>
              <a:t>アドレスを確認してみましょう。</a:t>
            </a:r>
            <a:endParaRPr lang="en-US" altLang="ja-JP" sz="1800">
              <a:solidFill>
                <a:srgbClr val="333333"/>
              </a:solidFill>
            </a:endParaRPr>
          </a:p>
          <a:p>
            <a:pPr marL="0" indent="0">
              <a:buClr>
                <a:srgbClr val="0070C0"/>
              </a:buClr>
              <a:buNone/>
            </a:pPr>
            <a:r>
              <a:rPr lang="ja-JP" altLang="en-US" sz="1800" b="1">
                <a:solidFill>
                  <a:srgbClr val="0070C0"/>
                </a:solidFill>
              </a:rPr>
              <a:t>≪手順≫</a:t>
            </a:r>
            <a:endParaRPr lang="en-US" altLang="ja-JP" sz="1800" b="1">
              <a:solidFill>
                <a:srgbClr val="0070C0"/>
              </a:solidFill>
            </a:endParaRPr>
          </a:p>
          <a:p>
            <a:pPr marL="0" indent="0">
              <a:buClr>
                <a:srgbClr val="0070C0"/>
              </a:buClr>
              <a:buNone/>
            </a:pPr>
            <a:r>
              <a:rPr lang="ja-JP" altLang="en-US" sz="1800">
                <a:solidFill>
                  <a:srgbClr val="333333"/>
                </a:solidFill>
              </a:rPr>
              <a:t>①タスクバーの　 を右クリック</a:t>
            </a:r>
            <a:endParaRPr lang="en-US" altLang="ja-JP" sz="1800">
              <a:solidFill>
                <a:srgbClr val="333333"/>
              </a:solidFill>
            </a:endParaRPr>
          </a:p>
          <a:p>
            <a:pPr marL="0" indent="0">
              <a:buClr>
                <a:srgbClr val="0070C0"/>
              </a:buClr>
              <a:buNone/>
            </a:pPr>
            <a:r>
              <a:rPr lang="ja-JP" altLang="en-US" sz="1800">
                <a:solidFill>
                  <a:srgbClr val="333333"/>
                </a:solidFill>
              </a:rPr>
              <a:t>②ファイル名を指定して実行を選ぶ</a:t>
            </a:r>
            <a:endParaRPr lang="en-US" altLang="ja-JP" sz="1800">
              <a:solidFill>
                <a:srgbClr val="333333"/>
              </a:solidFill>
            </a:endParaRPr>
          </a:p>
          <a:p>
            <a:pPr marL="0" indent="0">
              <a:buClr>
                <a:srgbClr val="0070C0"/>
              </a:buClr>
              <a:buNone/>
            </a:pPr>
            <a:r>
              <a:rPr lang="ja-JP" altLang="en-US" sz="1800">
                <a:solidFill>
                  <a:srgbClr val="333333"/>
                </a:solidFill>
              </a:rPr>
              <a:t>③名前に「</a:t>
            </a:r>
            <a:r>
              <a:rPr lang="en-US" altLang="ja-JP" sz="1800" err="1">
                <a:solidFill>
                  <a:srgbClr val="333333"/>
                </a:solidFill>
              </a:rPr>
              <a:t>cmd</a:t>
            </a:r>
            <a:r>
              <a:rPr lang="ja-JP" altLang="en-US" sz="1800">
                <a:solidFill>
                  <a:srgbClr val="333333"/>
                </a:solidFill>
              </a:rPr>
              <a:t>」を入れて</a:t>
            </a:r>
            <a:r>
              <a:rPr lang="en-US" altLang="ja-JP" sz="1800">
                <a:solidFill>
                  <a:srgbClr val="333333"/>
                </a:solidFill>
              </a:rPr>
              <a:t>OK</a:t>
            </a:r>
            <a:r>
              <a:rPr lang="ja-JP" altLang="en-US" sz="1800">
                <a:solidFill>
                  <a:srgbClr val="333333"/>
                </a:solidFill>
              </a:rPr>
              <a:t>を押す</a:t>
            </a:r>
            <a:endParaRPr lang="en-US" altLang="ja-JP" sz="1800">
              <a:solidFill>
                <a:srgbClr val="333333"/>
              </a:solidFill>
            </a:endParaRPr>
          </a:p>
          <a:p>
            <a:pPr marL="0" indent="0">
              <a:buClr>
                <a:srgbClr val="0070C0"/>
              </a:buClr>
              <a:buNone/>
            </a:pPr>
            <a:r>
              <a:rPr lang="ja-JP" altLang="en-US" sz="1800">
                <a:solidFill>
                  <a:srgbClr val="333333"/>
                </a:solidFill>
              </a:rPr>
              <a:t>④コマンドプロンプトの画面で</a:t>
            </a:r>
            <a:br>
              <a:rPr lang="en-US" altLang="ja-JP" sz="1800">
                <a:solidFill>
                  <a:srgbClr val="333333"/>
                </a:solidFill>
              </a:rPr>
            </a:br>
            <a:r>
              <a:rPr lang="ja-JP" altLang="en-US" sz="1800">
                <a:solidFill>
                  <a:srgbClr val="333333"/>
                </a:solidFill>
              </a:rPr>
              <a:t>　「</a:t>
            </a:r>
            <a:r>
              <a:rPr lang="en-US" altLang="ja-JP" sz="1800">
                <a:solidFill>
                  <a:srgbClr val="333333"/>
                </a:solidFill>
              </a:rPr>
              <a:t>ipconfig</a:t>
            </a:r>
            <a:r>
              <a:rPr lang="ja-JP" altLang="en-US" sz="1800">
                <a:solidFill>
                  <a:srgbClr val="333333"/>
                </a:solidFill>
              </a:rPr>
              <a:t>」と入力し</a:t>
            </a:r>
            <a:br>
              <a:rPr lang="en-US" altLang="ja-JP" sz="1800">
                <a:solidFill>
                  <a:srgbClr val="333333"/>
                </a:solidFill>
              </a:rPr>
            </a:br>
            <a:r>
              <a:rPr lang="ja-JP" altLang="en-US" sz="1800">
                <a:solidFill>
                  <a:srgbClr val="333333"/>
                </a:solidFill>
              </a:rPr>
              <a:t>　</a:t>
            </a:r>
            <a:r>
              <a:rPr lang="en-US" altLang="ja-JP" sz="1800">
                <a:solidFill>
                  <a:srgbClr val="333333"/>
                </a:solidFill>
              </a:rPr>
              <a:t>ENTER</a:t>
            </a:r>
            <a:r>
              <a:rPr lang="ja-JP" altLang="en-US" sz="1800">
                <a:solidFill>
                  <a:srgbClr val="333333"/>
                </a:solidFill>
              </a:rPr>
              <a:t>キーを押す</a:t>
            </a:r>
            <a:endParaRPr lang="en-US" altLang="ja-JP" sz="1800">
              <a:solidFill>
                <a:srgbClr val="333333"/>
              </a:solidFill>
            </a:endParaRPr>
          </a:p>
          <a:p>
            <a:pPr marL="0" indent="0">
              <a:buClr>
                <a:srgbClr val="0070C0"/>
              </a:buClr>
              <a:buNone/>
            </a:pPr>
            <a:r>
              <a:rPr lang="ja-JP" altLang="en-US" sz="1800">
                <a:solidFill>
                  <a:srgbClr val="333333"/>
                </a:solidFill>
              </a:rPr>
              <a:t>⑤自分の</a:t>
            </a:r>
            <a:r>
              <a:rPr lang="en-US" altLang="ja-JP" sz="1800">
                <a:solidFill>
                  <a:srgbClr val="333333"/>
                </a:solidFill>
              </a:rPr>
              <a:t>IP</a:t>
            </a:r>
            <a:r>
              <a:rPr lang="ja-JP" altLang="en-US" sz="1800">
                <a:solidFill>
                  <a:srgbClr val="333333"/>
                </a:solidFill>
              </a:rPr>
              <a:t>アドレスが確認できる</a:t>
            </a:r>
            <a:endParaRPr lang="en-US" altLang="ja-JP" sz="1800">
              <a:solidFill>
                <a:srgbClr val="333333"/>
              </a:solidFill>
            </a:endParaRPr>
          </a:p>
          <a:p>
            <a:pPr marL="0" indent="0">
              <a:buClr>
                <a:srgbClr val="0070C0"/>
              </a:buClr>
              <a:buNone/>
            </a:pPr>
            <a:r>
              <a:rPr lang="ja-JP" altLang="en-US" sz="1800">
                <a:solidFill>
                  <a:srgbClr val="006600"/>
                </a:solidFill>
              </a:rPr>
              <a:t>・</a:t>
            </a:r>
            <a:r>
              <a:rPr lang="en-US" altLang="ja-JP" sz="1800">
                <a:solidFill>
                  <a:srgbClr val="006600"/>
                </a:solidFill>
              </a:rPr>
              <a:t>IPv4</a:t>
            </a:r>
            <a:r>
              <a:rPr lang="ja-JP" altLang="en-US" sz="1800">
                <a:solidFill>
                  <a:srgbClr val="006600"/>
                </a:solidFill>
              </a:rPr>
              <a:t>アドレス</a:t>
            </a:r>
            <a:br>
              <a:rPr lang="en-US" altLang="ja-JP" sz="1800">
                <a:solidFill>
                  <a:srgbClr val="006600"/>
                </a:solidFill>
              </a:rPr>
            </a:br>
            <a:r>
              <a:rPr lang="ja-JP" altLang="en-US" sz="1800">
                <a:solidFill>
                  <a:srgbClr val="006600"/>
                </a:solidFill>
              </a:rPr>
              <a:t>・サブネットマスク</a:t>
            </a:r>
            <a:br>
              <a:rPr lang="en-US" altLang="ja-JP" sz="1800">
                <a:solidFill>
                  <a:srgbClr val="006600"/>
                </a:solidFill>
              </a:rPr>
            </a:br>
            <a:r>
              <a:rPr lang="ja-JP" altLang="en-US" sz="1800">
                <a:solidFill>
                  <a:srgbClr val="006600"/>
                </a:solidFill>
              </a:rPr>
              <a:t>・デフォルトゲートウェイ をメモ</a:t>
            </a:r>
            <a:endParaRPr lang="en-US" altLang="ja-JP" sz="1800">
              <a:solidFill>
                <a:srgbClr val="006600"/>
              </a:solidFill>
            </a:endParaRPr>
          </a:p>
        </p:txBody>
      </p:sp>
      <p:sp>
        <p:nvSpPr>
          <p:cNvPr id="6" name="タイトル 4">
            <a:extLst>
              <a:ext uri="{FF2B5EF4-FFF2-40B4-BE49-F238E27FC236}">
                <a16:creationId xmlns:a16="http://schemas.microsoft.com/office/drawing/2014/main" id="{4A0DD672-5193-40AD-A7E8-54415D303D80}"/>
              </a:ext>
            </a:extLst>
          </p:cNvPr>
          <p:cNvSpPr txBox="1">
            <a:spLocks/>
          </p:cNvSpPr>
          <p:nvPr/>
        </p:nvSpPr>
        <p:spPr>
          <a:xfrm>
            <a:off x="251519" y="467264"/>
            <a:ext cx="8568952" cy="313700"/>
          </a:xfrm>
          <a:prstGeom prst="rect">
            <a:avLst/>
          </a:prstGeom>
        </p:spPr>
        <p:txBody>
          <a:bodyPr vert="horz" lIns="91440" tIns="45720" rIns="91440" bIns="45720" rtlCol="0" anchor="ctr">
            <a:noAutofit/>
          </a:bodyPr>
          <a:lstStyle>
            <a:lvl1pPr algn="l" defTabSz="914400" rtl="0" eaLnBrk="1" latinLnBrk="0" hangingPunct="1">
              <a:spcBef>
                <a:spcPct val="0"/>
              </a:spcBef>
              <a:buNone/>
              <a:defRPr kumimoji="1" sz="36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sz="1400">
                <a:solidFill>
                  <a:schemeClr val="tx1">
                    <a:lumMod val="75000"/>
                    <a:lumOff val="25000"/>
                  </a:schemeClr>
                </a:solidFill>
              </a:rPr>
              <a:t>2-2. </a:t>
            </a:r>
            <a:r>
              <a:rPr lang="ja-JP" altLang="en-US" sz="1400">
                <a:solidFill>
                  <a:schemeClr val="tx1">
                    <a:lumMod val="75000"/>
                    <a:lumOff val="25000"/>
                  </a:schemeClr>
                </a:solidFill>
              </a:rPr>
              <a:t>教材の組み立てと環境設定</a:t>
            </a:r>
          </a:p>
        </p:txBody>
      </p:sp>
      <p:grpSp>
        <p:nvGrpSpPr>
          <p:cNvPr id="14" name="グループ化 13">
            <a:extLst>
              <a:ext uri="{FF2B5EF4-FFF2-40B4-BE49-F238E27FC236}">
                <a16:creationId xmlns:a16="http://schemas.microsoft.com/office/drawing/2014/main" id="{EA2877B6-9840-49DF-BF5C-A844E5BC615D}"/>
              </a:ext>
            </a:extLst>
          </p:cNvPr>
          <p:cNvGrpSpPr/>
          <p:nvPr/>
        </p:nvGrpSpPr>
        <p:grpSpPr>
          <a:xfrm>
            <a:off x="4683414" y="4404054"/>
            <a:ext cx="4320000" cy="2066624"/>
            <a:chOff x="4584141" y="4292054"/>
            <a:chExt cx="4320000" cy="2066624"/>
          </a:xfrm>
        </p:grpSpPr>
        <p:pic>
          <p:nvPicPr>
            <p:cNvPr id="10" name="図 9">
              <a:extLst>
                <a:ext uri="{FF2B5EF4-FFF2-40B4-BE49-F238E27FC236}">
                  <a16:creationId xmlns:a16="http://schemas.microsoft.com/office/drawing/2014/main" id="{AC1483B4-39CE-4BD3-B5EF-96A9D78192CA}"/>
                </a:ext>
              </a:extLst>
            </p:cNvPr>
            <p:cNvPicPr>
              <a:picLocks noChangeAspect="1"/>
            </p:cNvPicPr>
            <p:nvPr/>
          </p:nvPicPr>
          <p:blipFill rotWithShape="1">
            <a:blip r:embed="rId3"/>
            <a:srcRect b="77887"/>
            <a:stretch/>
          </p:blipFill>
          <p:spPr>
            <a:xfrm>
              <a:off x="4584141" y="4292054"/>
              <a:ext cx="4320000" cy="722626"/>
            </a:xfrm>
            <a:prstGeom prst="rect">
              <a:avLst/>
            </a:prstGeom>
          </p:spPr>
        </p:pic>
        <p:pic>
          <p:nvPicPr>
            <p:cNvPr id="12" name="図 11">
              <a:extLst>
                <a:ext uri="{FF2B5EF4-FFF2-40B4-BE49-F238E27FC236}">
                  <a16:creationId xmlns:a16="http://schemas.microsoft.com/office/drawing/2014/main" id="{21ADCA4F-2625-49F7-9F13-0099E09D4B9E}"/>
                </a:ext>
              </a:extLst>
            </p:cNvPr>
            <p:cNvPicPr>
              <a:picLocks noChangeAspect="1"/>
            </p:cNvPicPr>
            <p:nvPr/>
          </p:nvPicPr>
          <p:blipFill rotWithShape="1">
            <a:blip r:embed="rId4"/>
            <a:srcRect t="58873"/>
            <a:stretch/>
          </p:blipFill>
          <p:spPr>
            <a:xfrm>
              <a:off x="4584141" y="5014680"/>
              <a:ext cx="4320000" cy="1343998"/>
            </a:xfrm>
            <a:prstGeom prst="rect">
              <a:avLst/>
            </a:prstGeom>
          </p:spPr>
        </p:pic>
      </p:grpSp>
      <p:pic>
        <p:nvPicPr>
          <p:cNvPr id="16" name="図 15">
            <a:extLst>
              <a:ext uri="{FF2B5EF4-FFF2-40B4-BE49-F238E27FC236}">
                <a16:creationId xmlns:a16="http://schemas.microsoft.com/office/drawing/2014/main" id="{0D456707-2F44-4754-A1BB-DD4EBDF362B4}"/>
              </a:ext>
            </a:extLst>
          </p:cNvPr>
          <p:cNvPicPr>
            <a:picLocks noChangeAspect="1"/>
          </p:cNvPicPr>
          <p:nvPr/>
        </p:nvPicPr>
        <p:blipFill rotWithShape="1">
          <a:blip r:embed="rId5"/>
          <a:srcRect t="28760" r="10617"/>
          <a:stretch/>
        </p:blipFill>
        <p:spPr>
          <a:xfrm>
            <a:off x="6487468" y="1824172"/>
            <a:ext cx="1440160" cy="1028764"/>
          </a:xfrm>
          <a:prstGeom prst="rect">
            <a:avLst/>
          </a:prstGeom>
        </p:spPr>
      </p:pic>
      <p:pic>
        <p:nvPicPr>
          <p:cNvPr id="8" name="図 7">
            <a:extLst>
              <a:ext uri="{FF2B5EF4-FFF2-40B4-BE49-F238E27FC236}">
                <a16:creationId xmlns:a16="http://schemas.microsoft.com/office/drawing/2014/main" id="{45810C1F-7CA0-4655-8E9D-272DA92378CE}"/>
              </a:ext>
            </a:extLst>
          </p:cNvPr>
          <p:cNvPicPr>
            <a:picLocks noChangeAspect="1"/>
          </p:cNvPicPr>
          <p:nvPr/>
        </p:nvPicPr>
        <p:blipFill>
          <a:blip r:embed="rId6"/>
          <a:stretch>
            <a:fillRect/>
          </a:stretch>
        </p:blipFill>
        <p:spPr>
          <a:xfrm>
            <a:off x="6194037" y="2947878"/>
            <a:ext cx="2439705" cy="1386939"/>
          </a:xfrm>
          <a:prstGeom prst="rect">
            <a:avLst/>
          </a:prstGeom>
        </p:spPr>
      </p:pic>
      <p:sp>
        <p:nvSpPr>
          <p:cNvPr id="17" name="正方形/長方形 16">
            <a:extLst>
              <a:ext uri="{FF2B5EF4-FFF2-40B4-BE49-F238E27FC236}">
                <a16:creationId xmlns:a16="http://schemas.microsoft.com/office/drawing/2014/main" id="{A3CB14E1-4469-4669-A420-8AA220F9C5BE}"/>
              </a:ext>
            </a:extLst>
          </p:cNvPr>
          <p:cNvSpPr/>
          <p:nvPr/>
        </p:nvSpPr>
        <p:spPr>
          <a:xfrm>
            <a:off x="6415460" y="1800437"/>
            <a:ext cx="1653394" cy="26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E3FE5760-883F-4C1D-9BB1-6F5F5036CBE6}"/>
              </a:ext>
            </a:extLst>
          </p:cNvPr>
          <p:cNvPicPr>
            <a:picLocks noChangeAspect="1"/>
          </p:cNvPicPr>
          <p:nvPr/>
        </p:nvPicPr>
        <p:blipFill>
          <a:blip r:embed="rId7"/>
          <a:stretch>
            <a:fillRect/>
          </a:stretch>
        </p:blipFill>
        <p:spPr>
          <a:xfrm>
            <a:off x="2142778" y="2761878"/>
            <a:ext cx="290318" cy="260541"/>
          </a:xfrm>
          <a:prstGeom prst="rect">
            <a:avLst/>
          </a:prstGeom>
        </p:spPr>
      </p:pic>
      <p:sp>
        <p:nvSpPr>
          <p:cNvPr id="20" name="正方形/長方形 19">
            <a:extLst>
              <a:ext uri="{FF2B5EF4-FFF2-40B4-BE49-F238E27FC236}">
                <a16:creationId xmlns:a16="http://schemas.microsoft.com/office/drawing/2014/main" id="{98AC42AB-5FEC-4FC9-A75D-19A5708AF4F8}"/>
              </a:ext>
            </a:extLst>
          </p:cNvPr>
          <p:cNvSpPr/>
          <p:nvPr/>
        </p:nvSpPr>
        <p:spPr>
          <a:xfrm>
            <a:off x="6124638" y="3558892"/>
            <a:ext cx="2536459" cy="26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73D62EF-F503-417F-B090-0AFF527551CF}"/>
              </a:ext>
            </a:extLst>
          </p:cNvPr>
          <p:cNvSpPr/>
          <p:nvPr/>
        </p:nvSpPr>
        <p:spPr>
          <a:xfrm>
            <a:off x="5250777" y="4745328"/>
            <a:ext cx="689376" cy="26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9680831"/>
      </p:ext>
    </p:extLst>
  </p:cSld>
  <p:clrMapOvr>
    <a:masterClrMapping/>
  </p:clrMapOvr>
</p:sld>
</file>

<file path=ppt/theme/theme1.xml><?xml version="1.0" encoding="utf-8"?>
<a:theme xmlns:a="http://schemas.openxmlformats.org/drawingml/2006/main" name="TechnoWalker​ PPT​テーマ">
  <a:themeElements>
    <a:clrScheme name="ペーパー">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46c86ff-434c-47dd-8bea-4d32ecd94d1d">
      <Terms xmlns="http://schemas.microsoft.com/office/infopath/2007/PartnerControls"/>
    </lcf76f155ced4ddcb4097134ff3c332f>
    <TaxCatchAll xmlns="51813d92-7b40-4667-90aa-91a99501a65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B5E4E3483FB9142B924D7610BCF02DD" ma:contentTypeVersion="10" ma:contentTypeDescription="新しいドキュメントを作成します。" ma:contentTypeScope="" ma:versionID="90edbab22fabcd1067f050d44f1816c5">
  <xsd:schema xmlns:xsd="http://www.w3.org/2001/XMLSchema" xmlns:xs="http://www.w3.org/2001/XMLSchema" xmlns:p="http://schemas.microsoft.com/office/2006/metadata/properties" xmlns:ns2="046c86ff-434c-47dd-8bea-4d32ecd94d1d" xmlns:ns3="51813d92-7b40-4667-90aa-91a99501a653" targetNamespace="http://schemas.microsoft.com/office/2006/metadata/properties" ma:root="true" ma:fieldsID="ce1f711834c26e3fc622f614ba7252b2" ns2:_="" ns3:_="">
    <xsd:import namespace="046c86ff-434c-47dd-8bea-4d32ecd94d1d"/>
    <xsd:import namespace="51813d92-7b40-4667-90aa-91a99501a65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6c86ff-434c-47dd-8bea-4d32ecd94d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813d92-7b40-4667-90aa-91a99501a65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d44fbb1-6c34-4653-be7b-48f6e82a2699}" ma:internalName="TaxCatchAll" ma:showField="CatchAllData" ma:web="51813d92-7b40-4667-90aa-91a99501a6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FA51CE-A16E-4494-B2D2-B7BD6633FAAC}">
  <ds:schemaRefs>
    <ds:schemaRef ds:uri="046c86ff-434c-47dd-8bea-4d32ecd94d1d"/>
    <ds:schemaRef ds:uri="51813d92-7b40-4667-90aa-91a99501a6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73552A5-7ADC-4321-8A1C-69B1977BF1B0}">
  <ds:schemaRefs>
    <ds:schemaRef ds:uri="046c86ff-434c-47dd-8bea-4d32ecd94d1d"/>
    <ds:schemaRef ds:uri="51813d92-7b40-4667-90aa-91a99501a6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313AC1-2102-436D-836F-81842EBC8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On-screen Show (4:3)</PresentationFormat>
  <Slides>42</Slides>
  <Notes>42</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TechnoWalker​ PPT​テーマ</vt:lpstr>
      <vt:lpstr>制御セキュリティ教材（電子電気） 2.制御システムの利用</vt:lpstr>
      <vt:lpstr>実習の概要（仮想工場）</vt:lpstr>
      <vt:lpstr>仮想工場のシステム構成①</vt:lpstr>
      <vt:lpstr>仮想工場のシステム構成②</vt:lpstr>
      <vt:lpstr>演習教材の確認</vt:lpstr>
      <vt:lpstr>教材の組み立て（ブレッドボード内の配線）</vt:lpstr>
      <vt:lpstr>教材の組み立て②（Arduinoとブレッドボード）</vt:lpstr>
      <vt:lpstr>Raspberry Pi のネットワーク設定</vt:lpstr>
      <vt:lpstr>ネットワークの確認（PCの構成確認）</vt:lpstr>
      <vt:lpstr>ネットワークの確認（PLCの構成確認）</vt:lpstr>
      <vt:lpstr>OpenPLCとは</vt:lpstr>
      <vt:lpstr>OpenPLC Editorの起動</vt:lpstr>
      <vt:lpstr>プログラムの作成１（POUの作成）</vt:lpstr>
      <vt:lpstr>プログラムの作成２（インターフェイスの作成）</vt:lpstr>
      <vt:lpstr>プログラムの作成３（ラダー図の作成）①</vt:lpstr>
      <vt:lpstr>プログラムの作成３（ラダー図の作成）②</vt:lpstr>
      <vt:lpstr>プログラムの作成３（ラダー図の作成）③</vt:lpstr>
      <vt:lpstr>プログラムの作成３（ラダー図の作成）④</vt:lpstr>
      <vt:lpstr>プログラムの作成４（プログラムの生成）</vt:lpstr>
      <vt:lpstr>OpenPLCへのアクセスと設定①</vt:lpstr>
      <vt:lpstr>OpenPLCの実行（プログラムのアップロード）1</vt:lpstr>
      <vt:lpstr>OpenPLCの実行（プログラムのアップロード）2</vt:lpstr>
      <vt:lpstr>OpenPLCの実行（プログラムのアップロード）3</vt:lpstr>
      <vt:lpstr>OpenPLCの動作の確認1</vt:lpstr>
      <vt:lpstr>OpenPLCOpenPLCの動作の確認2</vt:lpstr>
      <vt:lpstr>Node-REDとは</vt:lpstr>
      <vt:lpstr>Node-REDへのアクセス(1/2)</vt:lpstr>
      <vt:lpstr>Node-REDへのアクセス2</vt:lpstr>
      <vt:lpstr>Node-REDでのフローの読み込み1</vt:lpstr>
      <vt:lpstr>Node-REDでのフローの読み込み2</vt:lpstr>
      <vt:lpstr>Node-REDでのフローの読み込み3</vt:lpstr>
      <vt:lpstr>Node-REDでのフローの読み込み4</vt:lpstr>
      <vt:lpstr>Node-REDでの実行</vt:lpstr>
      <vt:lpstr>Node-REDの動作の解説</vt:lpstr>
      <vt:lpstr>プログラミング言語「Python」について</vt:lpstr>
      <vt:lpstr>Python環境の用意（Modbusライブラリ）</vt:lpstr>
      <vt:lpstr>プログラム1（OpenPLCへの接続）</vt:lpstr>
      <vt:lpstr>プログラム2（OpenPLCの値を読み取る）</vt:lpstr>
      <vt:lpstr>プログラム例① OpenPLC_ReadValue2.py</vt:lpstr>
      <vt:lpstr>プログラム3（OpenPLCへ値を書き込む）</vt:lpstr>
      <vt:lpstr>プログラム例② OpenPLC_WriteValue2.py</vt:lpstr>
      <vt:lpstr>仮想工場の構成と動き</vt:lpstr>
    </vt:vector>
  </TitlesOfParts>
  <Company>みらいこ株式会社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制御セキュリティ教材（電子電気） 2.制御システムの利用</dc:title>
  <dc:creator>山岡 茂治</dc:creator>
  <cp:keywords/>
  <cp:revision>1</cp:revision>
  <cp:lastPrinted>2022-03-25T10:59:19Z</cp:lastPrinted>
  <dcterms:created xsi:type="dcterms:W3CDTF">2014-02-18T22:02:28Z</dcterms:created>
  <dcterms:modified xsi:type="dcterms:W3CDTF">2025-07-01T06:38:24Z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0x0101005B5E4E3483FB9142B924D7610BCF02DD</vt:lpwstr>
  </property>
  <property fmtid="{D5CDD505-2E9C-101B-9397-08002B2CF9AE}" pid="3" name="_dlc_DocIdItemGuid">
    <vt:lpwstr>cb92c81b-99db-4d00-b4b9-b4ea1db55382</vt:lpwstr>
  </property>
  <property fmtid="{D5CDD505-2E9C-101B-9397-08002B2CF9AE}" pid="4" name="MediaServiceImageTags">
    <vt:lpwstr/>
  </property>
</Properties>
</file>